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0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30"/>
        <p:guide pos="2835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0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jpe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670675" y="129540"/>
            <a:ext cx="2402840" cy="67284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400" b="1"/>
              <a:t>       </a:t>
            </a:r>
            <a:r>
              <a:rPr lang="zh-CN" altLang="en-US" sz="1400" b="1"/>
              <a:t>省棉麻公司</a:t>
            </a:r>
            <a:r>
              <a:rPr lang="en-US" altLang="zh-CN" sz="1400" b="1"/>
              <a:t>A</a:t>
            </a:r>
            <a:r>
              <a:rPr lang="zh-CN" altLang="en-US" sz="1400" b="1"/>
              <a:t>地块</a:t>
            </a:r>
            <a:endParaRPr lang="zh-CN" altLang="en-US" sz="1400" b="1"/>
          </a:p>
          <a:p>
            <a:r>
              <a:rPr lang="zh-CN" altLang="en-US" sz="1400" b="1"/>
              <a:t> </a:t>
            </a:r>
            <a:r>
              <a:rPr lang="en-US" altLang="zh-CN" sz="1400" b="1"/>
              <a:t>              </a:t>
            </a:r>
            <a:r>
              <a:rPr lang="zh-CN" altLang="en-US" sz="1400" b="1"/>
              <a:t>住宅项目</a:t>
            </a:r>
            <a:endParaRPr lang="zh-CN" altLang="en-US" sz="1400" b="1"/>
          </a:p>
          <a:p>
            <a:r>
              <a:rPr lang="en-US" altLang="zh-CN" sz="1200"/>
              <a:t>   </a:t>
            </a:r>
            <a:r>
              <a:rPr lang="zh-CN" altLang="en-US" sz="1200" b="1"/>
              <a:t>本项目安置房楼栋为</a:t>
            </a:r>
            <a:r>
              <a:rPr lang="en-US" altLang="zh-CN" sz="1200" b="1">
                <a:sym typeface="+mn-ea"/>
              </a:rPr>
              <a:t>9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0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2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3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4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5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7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9</a:t>
            </a:r>
            <a:r>
              <a:rPr lang="zh-CN" altLang="en-US" sz="1200" b="1">
                <a:sym typeface="+mn-ea"/>
              </a:rPr>
              <a:t>#楼、</a:t>
            </a:r>
            <a:r>
              <a:rPr lang="en-US" sz="1200" b="1">
                <a:sym typeface="+mn-ea"/>
              </a:rPr>
              <a:t>20</a:t>
            </a:r>
            <a:r>
              <a:rPr lang="zh-CN" altLang="en-US" sz="1200" b="1">
                <a:sym typeface="+mn-ea"/>
              </a:rPr>
              <a:t>#楼</a:t>
            </a:r>
            <a:r>
              <a:rPr lang="en-US" altLang="zh-CN" sz="1200" b="1">
                <a:sym typeface="+mn-ea"/>
              </a:rPr>
              <a:t> </a:t>
            </a:r>
            <a:r>
              <a:rPr lang="zh-CN" altLang="en-US" sz="1200" b="1"/>
              <a:t>其中:</a:t>
            </a:r>
            <a:endParaRPr lang="zh-CN" altLang="en-US" sz="1200"/>
          </a:p>
          <a:p>
            <a:endParaRPr lang="en-US" altLang="zh-CN" sz="1200"/>
          </a:p>
        </p:txBody>
      </p:sp>
      <p:pic>
        <p:nvPicPr>
          <p:cNvPr id="5" name="图片 4" descr="省棉麻公司A地块住宅项目（1#~20#楼、地库）-0224 023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2750" t="12122" r="25590" b="6817"/>
          <a:stretch>
            <a:fillRect/>
          </a:stretch>
        </p:blipFill>
        <p:spPr>
          <a:xfrm>
            <a:off x="33655" y="979170"/>
            <a:ext cx="6558915" cy="5245100"/>
          </a:xfrm>
          <a:prstGeom prst="rect">
            <a:avLst/>
          </a:prstGeom>
        </p:spPr>
      </p:pic>
      <p:sp>
        <p:nvSpPr>
          <p:cNvPr id="8" name="流程图: 可选过程 7"/>
          <p:cNvSpPr/>
          <p:nvPr/>
        </p:nvSpPr>
        <p:spPr>
          <a:xfrm rot="19680000">
            <a:off x="2592705" y="3890645"/>
            <a:ext cx="70104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流程图: 可选过程 10"/>
          <p:cNvSpPr/>
          <p:nvPr/>
        </p:nvSpPr>
        <p:spPr>
          <a:xfrm rot="19680000">
            <a:off x="3028950" y="4307840"/>
            <a:ext cx="70104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流程图: 可选过程 13"/>
          <p:cNvSpPr/>
          <p:nvPr/>
        </p:nvSpPr>
        <p:spPr>
          <a:xfrm rot="19680000">
            <a:off x="2265045" y="4442460"/>
            <a:ext cx="46609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683260" y="4254500"/>
            <a:ext cx="1965960" cy="104648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83260" y="4742815"/>
            <a:ext cx="1617345" cy="55816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>
            <a:off x="683260" y="4797425"/>
            <a:ext cx="2448560" cy="50355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-36830" y="5149215"/>
            <a:ext cx="869315" cy="356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FF0000"/>
                </a:solidFill>
              </a:rPr>
              <a:t>14#</a:t>
            </a:r>
            <a:r>
              <a:rPr lang="zh-CN" altLang="en-US" sz="1000">
                <a:solidFill>
                  <a:srgbClr val="FF0000"/>
                </a:solidFill>
              </a:rPr>
              <a:t>、</a:t>
            </a:r>
            <a:r>
              <a:rPr lang="en-US" altLang="zh-CN" sz="1000">
                <a:solidFill>
                  <a:srgbClr val="FF0000"/>
                </a:solidFill>
              </a:rPr>
              <a:t>15#</a:t>
            </a:r>
            <a:r>
              <a:rPr lang="zh-CN" altLang="en-US" sz="1000">
                <a:solidFill>
                  <a:srgbClr val="FF0000"/>
                </a:solidFill>
              </a:rPr>
              <a:t>、</a:t>
            </a:r>
            <a:r>
              <a:rPr lang="en-US" altLang="zh-CN" sz="1000">
                <a:solidFill>
                  <a:srgbClr val="FF0000"/>
                </a:solidFill>
              </a:rPr>
              <a:t>20#</a:t>
            </a:r>
            <a:endParaRPr lang="en-US" altLang="zh-CN" sz="1000">
              <a:solidFill>
                <a:srgbClr val="FF0000"/>
              </a:solidFill>
            </a:endParaRPr>
          </a:p>
        </p:txBody>
      </p:sp>
      <p:sp>
        <p:nvSpPr>
          <p:cNvPr id="36" name="流程图: 可选过程 35"/>
          <p:cNvSpPr/>
          <p:nvPr/>
        </p:nvSpPr>
        <p:spPr>
          <a:xfrm rot="19860000">
            <a:off x="2371725" y="3278505"/>
            <a:ext cx="806450" cy="354330"/>
          </a:xfrm>
          <a:prstGeom prst="flowChartAlternateProcess">
            <a:avLst/>
          </a:prstGeom>
          <a:noFill/>
          <a:ln w="25400"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流程图: 可选过程 42"/>
          <p:cNvSpPr/>
          <p:nvPr/>
        </p:nvSpPr>
        <p:spPr>
          <a:xfrm rot="19680000">
            <a:off x="3086100" y="3277235"/>
            <a:ext cx="485775" cy="327660"/>
          </a:xfrm>
          <a:prstGeom prst="flowChartAlternateProcess">
            <a:avLst/>
          </a:prstGeom>
          <a:noFill/>
          <a:ln w="25400">
            <a:solidFill>
              <a:srgbClr val="00B05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7" name="直接箭头连接符 66"/>
          <p:cNvCxnSpPr>
            <a:endCxn id="69" idx="0"/>
          </p:cNvCxnSpPr>
          <p:nvPr/>
        </p:nvCxnSpPr>
        <p:spPr>
          <a:xfrm>
            <a:off x="2860675" y="3644900"/>
            <a:ext cx="1671320" cy="186055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4067810" y="5505450"/>
            <a:ext cx="927735" cy="266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chemeClr val="tx2"/>
                </a:solidFill>
                <a:sym typeface="+mn-ea"/>
              </a:rPr>
              <a:t>13#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（西单元为</a:t>
            </a:r>
            <a:r>
              <a:rPr lang="en-US" altLang="zh-CN" sz="1000">
                <a:solidFill>
                  <a:schemeClr val="tx2"/>
                </a:solidFill>
                <a:sym typeface="+mn-ea"/>
              </a:rPr>
              <a:t>B6-1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户型）</a:t>
            </a:r>
            <a:endParaRPr lang="zh-CN" altLang="en-US" sz="1000">
              <a:solidFill>
                <a:schemeClr val="tx2"/>
              </a:solidFill>
              <a:sym typeface="+mn-ea"/>
            </a:endParaRPr>
          </a:p>
        </p:txBody>
      </p:sp>
      <p:cxnSp>
        <p:nvCxnSpPr>
          <p:cNvPr id="71" name="直接箭头连接符 70"/>
          <p:cNvCxnSpPr/>
          <p:nvPr/>
        </p:nvCxnSpPr>
        <p:spPr>
          <a:xfrm>
            <a:off x="3401695" y="3644900"/>
            <a:ext cx="1674495" cy="1512570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4947285" y="5085080"/>
            <a:ext cx="908685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10#</a:t>
            </a:r>
            <a:r>
              <a:rPr lang="zh-CN" altLang="en-US" sz="10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（西单元不作为</a:t>
            </a:r>
            <a:r>
              <a:rPr lang="zh-CN" altLang="en-US" sz="10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安置房源）</a:t>
            </a:r>
            <a:endParaRPr lang="zh-CN" altLang="en-US" sz="100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</p:txBody>
      </p:sp>
      <p:sp>
        <p:nvSpPr>
          <p:cNvPr id="76" name="流程图: 可选过程 75"/>
          <p:cNvSpPr/>
          <p:nvPr/>
        </p:nvSpPr>
        <p:spPr>
          <a:xfrm rot="19920000">
            <a:off x="1930400" y="2753360"/>
            <a:ext cx="571500" cy="354330"/>
          </a:xfrm>
          <a:prstGeom prst="flowChartAlternateProcess">
            <a:avLst/>
          </a:prstGeom>
          <a:noFill/>
          <a:ln w="25400">
            <a:solidFill>
              <a:srgbClr val="00B0F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3" name="流程图: 可选过程 82"/>
          <p:cNvSpPr/>
          <p:nvPr/>
        </p:nvSpPr>
        <p:spPr>
          <a:xfrm rot="19920000">
            <a:off x="2486025" y="2463165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7" name="流程图: 可选过程 86"/>
          <p:cNvSpPr/>
          <p:nvPr/>
        </p:nvSpPr>
        <p:spPr>
          <a:xfrm rot="19920000">
            <a:off x="1452880" y="3177540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8" name="流程图: 可选过程 87"/>
          <p:cNvSpPr/>
          <p:nvPr/>
        </p:nvSpPr>
        <p:spPr>
          <a:xfrm rot="19920000">
            <a:off x="1863090" y="3879215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89" name="直接箭头连接符 88"/>
          <p:cNvCxnSpPr/>
          <p:nvPr/>
        </p:nvCxnSpPr>
        <p:spPr>
          <a:xfrm flipH="1" flipV="1">
            <a:off x="1475740" y="2348865"/>
            <a:ext cx="647700" cy="43180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1115060" y="2132965"/>
            <a:ext cx="433070" cy="2622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00B0F0"/>
                </a:solidFill>
              </a:rPr>
              <a:t>12#</a:t>
            </a:r>
            <a:endParaRPr lang="en-US" altLang="zh-CN" sz="1000">
              <a:solidFill>
                <a:srgbClr val="00B0F0"/>
              </a:solidFill>
            </a:endParaRPr>
          </a:p>
        </p:txBody>
      </p:sp>
      <p:cxnSp>
        <p:nvCxnSpPr>
          <p:cNvPr id="94" name="直接箭头连接符 93"/>
          <p:cNvCxnSpPr/>
          <p:nvPr/>
        </p:nvCxnSpPr>
        <p:spPr>
          <a:xfrm flipH="1" flipV="1">
            <a:off x="1979930" y="1700530"/>
            <a:ext cx="741045" cy="754380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 flipH="1" flipV="1">
            <a:off x="1979930" y="1700530"/>
            <a:ext cx="309245" cy="2077085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/>
          <p:nvPr/>
        </p:nvCxnSpPr>
        <p:spPr>
          <a:xfrm flipV="1">
            <a:off x="1812925" y="1700530"/>
            <a:ext cx="167005" cy="1409065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1423670" y="1426845"/>
            <a:ext cx="1225550" cy="2736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7030A0"/>
                </a:solidFill>
                <a:sym typeface="+mn-ea"/>
              </a:rPr>
              <a:t>9#</a:t>
            </a:r>
            <a:r>
              <a:rPr lang="zh-CN" altLang="en-US" sz="1000">
                <a:solidFill>
                  <a:srgbClr val="7030A0"/>
                </a:solidFill>
                <a:sym typeface="+mn-ea"/>
              </a:rPr>
              <a:t>、</a:t>
            </a:r>
            <a:r>
              <a:rPr lang="en-US" altLang="zh-CN" sz="1000">
                <a:solidFill>
                  <a:srgbClr val="7030A0"/>
                </a:solidFill>
                <a:sym typeface="+mn-ea"/>
              </a:rPr>
              <a:t>17#</a:t>
            </a:r>
            <a:r>
              <a:rPr lang="zh-CN" altLang="en-US" sz="1000">
                <a:solidFill>
                  <a:srgbClr val="7030A0"/>
                </a:solidFill>
                <a:sym typeface="+mn-ea"/>
              </a:rPr>
              <a:t>、</a:t>
            </a:r>
            <a:r>
              <a:rPr lang="en-US" altLang="zh-CN" sz="1000">
                <a:solidFill>
                  <a:srgbClr val="7030A0"/>
                </a:solidFill>
                <a:sym typeface="+mn-ea"/>
              </a:rPr>
              <a:t>19#</a:t>
            </a:r>
            <a:endParaRPr lang="en-US" altLang="zh-CN" sz="1000">
              <a:solidFill>
                <a:srgbClr val="7030A0"/>
              </a:solidFill>
              <a:sym typeface="+mn-ea"/>
            </a:endParaRPr>
          </a:p>
          <a:p>
            <a:endParaRPr lang="en-US" altLang="zh-CN" sz="1000">
              <a:solidFill>
                <a:srgbClr val="7030A0"/>
              </a:solidFill>
              <a:sym typeface="+mn-ea"/>
            </a:endParaRPr>
          </a:p>
        </p:txBody>
      </p:sp>
      <p:graphicFrame>
        <p:nvGraphicFramePr>
          <p:cNvPr id="102" name="表格 101"/>
          <p:cNvGraphicFramePr/>
          <p:nvPr>
            <p:custDataLst>
              <p:tags r:id="rId3"/>
            </p:custDataLst>
          </p:nvPr>
        </p:nvGraphicFramePr>
        <p:xfrm>
          <a:off x="6668135" y="1361440"/>
          <a:ext cx="2444115" cy="853440"/>
        </p:xfrm>
        <a:graphic>
          <a:graphicData uri="http://schemas.openxmlformats.org/drawingml/2006/table">
            <a:tbl>
              <a:tblPr/>
              <a:tblGrid>
                <a:gridCol w="722630"/>
                <a:gridCol w="599440"/>
                <a:gridCol w="715645"/>
                <a:gridCol w="40640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9#（1套）17#（2套）12#（23套）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B1 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二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室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一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60.71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49.40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 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B1-1 一室两厅一卫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65.1㎡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47.02㎡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23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8" name="表格 107"/>
          <p:cNvGraphicFramePr/>
          <p:nvPr>
            <p:custDataLst>
              <p:tags r:id="rId4"/>
            </p:custDataLst>
          </p:nvPr>
        </p:nvGraphicFramePr>
        <p:xfrm>
          <a:off x="6664325" y="3511550"/>
          <a:ext cx="2453640" cy="1034415"/>
        </p:xfrm>
        <a:graphic>
          <a:graphicData uri="http://schemas.openxmlformats.org/drawingml/2006/table">
            <a:tbl>
              <a:tblPr/>
              <a:tblGrid>
                <a:gridCol w="709295"/>
                <a:gridCol w="621030"/>
                <a:gridCol w="680085"/>
                <a:gridCol w="443230"/>
              </a:tblGrid>
              <a:tr h="31369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（52套）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、12#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（48套）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、17#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（52套）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（52套）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621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B4 三室两厅两卫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116.52㎡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87.39㎡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156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B4-1 三室两厅两卫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116.88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84.42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48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圆角矩形 2"/>
          <p:cNvSpPr/>
          <p:nvPr/>
        </p:nvSpPr>
        <p:spPr>
          <a:xfrm rot="19920000">
            <a:off x="2341245" y="3411220"/>
            <a:ext cx="394335" cy="248285"/>
          </a:xfrm>
          <a:prstGeom prst="round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27630" y="404495"/>
            <a:ext cx="3227705" cy="48895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l"/>
            <a:r>
              <a:rPr lang="en-US" altLang="zh-CN" sz="2400" spc="200">
                <a:latin typeface="Arial" panose="020B0604020202020204" pitchFamily="34" charset="0"/>
                <a:ea typeface="微软雅黑" panose="020B0503020204020204" charset="-122"/>
              </a:rPr>
              <a:t>  </a:t>
            </a:r>
            <a:r>
              <a:rPr lang="zh-CN" altLang="en-US" sz="2400" spc="200">
                <a:latin typeface="Arial" panose="020B0604020202020204" pitchFamily="34" charset="0"/>
                <a:ea typeface="微软雅黑" panose="020B0503020204020204" charset="-122"/>
              </a:rPr>
              <a:t>总平面图</a:t>
            </a:r>
            <a:endParaRPr lang="zh-CN" altLang="en-US" sz="2400" spc="2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aphicFrame>
        <p:nvGraphicFramePr>
          <p:cNvPr id="106" name="表格 105"/>
          <p:cNvGraphicFramePr/>
          <p:nvPr>
            <p:custDataLst>
              <p:tags r:id="rId5"/>
            </p:custDataLst>
          </p:nvPr>
        </p:nvGraphicFramePr>
        <p:xfrm>
          <a:off x="6669405" y="2889885"/>
          <a:ext cx="2441575" cy="594360"/>
        </p:xfrm>
        <a:graphic>
          <a:graphicData uri="http://schemas.openxmlformats.org/drawingml/2006/table">
            <a:tbl>
              <a:tblPr/>
              <a:tblGrid>
                <a:gridCol w="715010"/>
                <a:gridCol w="611505"/>
                <a:gridCol w="711200"/>
                <a:gridCol w="40386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（47套）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、17#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（50套）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（52套）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B3 三室两厅一卫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98.47㎡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73.86㎡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149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0" name="表格 109"/>
          <p:cNvGraphicFramePr/>
          <p:nvPr>
            <p:custDataLst>
              <p:tags r:id="rId6"/>
            </p:custDataLst>
          </p:nvPr>
        </p:nvGraphicFramePr>
        <p:xfrm>
          <a:off x="6668135" y="4570095"/>
          <a:ext cx="2442210" cy="579120"/>
        </p:xfrm>
        <a:graphic>
          <a:graphicData uri="http://schemas.openxmlformats.org/drawingml/2006/table">
            <a:tbl>
              <a:tblPr/>
              <a:tblGrid>
                <a:gridCol w="723265"/>
                <a:gridCol w="614680"/>
                <a:gridCol w="664210"/>
                <a:gridCol w="44005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（68套）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、15#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（68套）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、20#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（34套）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B5 三室两厅两卫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127.59㎡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98.70㎡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l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170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7"/>
            </p:custDataLst>
          </p:nvPr>
        </p:nvGraphicFramePr>
        <p:xfrm>
          <a:off x="6662420" y="5172710"/>
          <a:ext cx="2659380" cy="927100"/>
        </p:xfrm>
        <a:graphic>
          <a:graphicData uri="http://schemas.openxmlformats.org/drawingml/2006/table">
            <a:tbl>
              <a:tblPr/>
              <a:tblGrid>
                <a:gridCol w="1004570"/>
                <a:gridCol w="469265"/>
                <a:gridCol w="586105"/>
                <a:gridCol w="391160"/>
                <a:gridCol w="208280"/>
              </a:tblGrid>
              <a:tr h="250190">
                <a:tc gridSpan="4">
                  <a:txBody>
                    <a:bodyPr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13#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</a:t>
                      </a: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西单元</a:t>
                      </a:r>
                      <a:r>
                        <a:rPr lang="en-US" altLang="zh-CN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30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套）</a:t>
                      </a: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、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</a:t>
                      </a: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东单元</a:t>
                      </a:r>
                      <a:r>
                        <a:rPr lang="en-US" altLang="zh-CN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34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套）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00" spc="12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90"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00" spc="12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B6 四室两厅两卫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142.7㎡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113.39㎡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34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100" spc="6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B6-1四室两厅两卫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145.7㎡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116.39㎡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30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100" spc="6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4" name="表格 103"/>
          <p:cNvGraphicFramePr/>
          <p:nvPr>
            <p:custDataLst>
              <p:tags r:id="rId8"/>
            </p:custDataLst>
          </p:nvPr>
        </p:nvGraphicFramePr>
        <p:xfrm>
          <a:off x="6668135" y="2242820"/>
          <a:ext cx="2444750" cy="624840"/>
        </p:xfrm>
        <a:graphic>
          <a:graphicData uri="http://schemas.openxmlformats.org/drawingml/2006/table">
            <a:tbl>
              <a:tblPr/>
              <a:tblGrid>
                <a:gridCol w="737870"/>
                <a:gridCol w="588010"/>
                <a:gridCol w="717550"/>
                <a:gridCol w="40132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（23套）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B2 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两室两厅一卫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81.04㎡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 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58.53㎡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23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9" name="表格 98"/>
          <p:cNvGraphicFramePr/>
          <p:nvPr>
            <p:custDataLst>
              <p:tags r:id="rId9"/>
            </p:custDataLst>
          </p:nvPr>
        </p:nvGraphicFramePr>
        <p:xfrm>
          <a:off x="6672580" y="6122035"/>
          <a:ext cx="2444750" cy="677545"/>
        </p:xfrm>
        <a:graphic>
          <a:graphicData uri="http://schemas.openxmlformats.org/drawingml/2006/table">
            <a:tbl>
              <a:tblPr/>
              <a:tblGrid>
                <a:gridCol w="754380"/>
                <a:gridCol w="603250"/>
                <a:gridCol w="673735"/>
                <a:gridCol w="413385"/>
              </a:tblGrid>
              <a:tr h="196215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10#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（16套）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930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B7 四室两厅三卫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168.85㎡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137.22㎡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16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圆角矩形 1"/>
          <p:cNvSpPr/>
          <p:nvPr>
            <p:custDataLst>
              <p:tags r:id="rId10"/>
            </p:custDataLst>
          </p:nvPr>
        </p:nvSpPr>
        <p:spPr>
          <a:xfrm rot="19920000">
            <a:off x="3131820" y="3379470"/>
            <a:ext cx="229870" cy="227330"/>
          </a:xfrm>
          <a:prstGeom prst="roundRect">
            <a:avLst/>
          </a:prstGeom>
          <a:solidFill>
            <a:srgbClr val="00B050">
              <a:alpha val="68000"/>
            </a:srgb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8260,&quot;width&quot;:10329}"/>
</p:tagLst>
</file>

<file path=ppt/tags/tag10.xml><?xml version="1.0" encoding="utf-8"?>
<p:tagLst xmlns:p="http://schemas.openxmlformats.org/presentationml/2006/main">
  <p:tag name="COMMONDATA" val="eyJoZGlkIjoiYjk5ODM0YmMxOWJiYWQyNDU4MGIzYWRmYTA0ZmI5NDcifQ=="/>
  <p:tag name="KSO_WPP_MARK_KEY" val="6baadcdc-e806-4d07-8574-37ccf872ff15"/>
  <p:tag name="commondata" val="eyJoZGlkIjoiMDRlYWFjNjk0ZmI5NDRiMjRmZTdlZDkxMTNkMTU2NGQifQ=="/>
</p:tagLst>
</file>

<file path=ppt/tags/tag2.xml><?xml version="1.0" encoding="utf-8"?>
<p:tagLst xmlns:p="http://schemas.openxmlformats.org/presentationml/2006/main">
  <p:tag name="KSO_WM_UNIT_TABLE_BEAUTIFY" val="smartTable{3af5159a-35b3-4e00-a5a9-1f524d5be0cb}"/>
  <p:tag name="TABLE_ENDDRAG_ORIGIN_RECT" val="192*55"/>
  <p:tag name="TABLE_ENDDRAG_RECT" val="525*95*192*55"/>
</p:tagLst>
</file>

<file path=ppt/tags/tag3.xml><?xml version="1.0" encoding="utf-8"?>
<p:tagLst xmlns:p="http://schemas.openxmlformats.org/presentationml/2006/main">
  <p:tag name="KSO_WM_UNIT_TABLE_BEAUTIFY" val="smartTable{80765485-7056-4605-9cec-5bf24170df5d}"/>
  <p:tag name="TABLE_ENDDRAG_ORIGIN_RECT" val="193*81"/>
  <p:tag name="TABLE_ENDDRAG_RECT" val="524*276*193*81"/>
</p:tagLst>
</file>

<file path=ppt/tags/tag4.xml><?xml version="1.0" encoding="utf-8"?>
<p:tagLst xmlns:p="http://schemas.openxmlformats.org/presentationml/2006/main">
  <p:tag name="KSO_WM_UNIT_TABLE_BEAUTIFY" val="smartTable{4570e18d-4158-4101-80f2-876c4b825d86}"/>
  <p:tag name="TABLE_ENDDRAG_ORIGIN_RECT" val="192*19"/>
  <p:tag name="TABLE_ENDDRAG_RECT" val="525*204*192*19"/>
</p:tagLst>
</file>

<file path=ppt/tags/tag5.xml><?xml version="1.0" encoding="utf-8"?>
<p:tagLst xmlns:p="http://schemas.openxmlformats.org/presentationml/2006/main">
  <p:tag name="KSO_WM_UNIT_TABLE_BEAUTIFY" val="smartTable{1482cffe-93f8-4679-ab4b-56dfba76d066}"/>
  <p:tag name="TABLE_ENDDRAG_ORIGIN_RECT" val="192*33"/>
  <p:tag name="TABLE_ENDDRAG_RECT" val="525*348*192*33"/>
</p:tagLst>
</file>

<file path=ppt/tags/tag6.xml><?xml version="1.0" encoding="utf-8"?>
<p:tagLst xmlns:p="http://schemas.openxmlformats.org/presentationml/2006/main">
  <p:tag name="KSO_WM_UNIT_TABLE_BEAUTIFY" val="smartTable{0d1c66d0-bf0a-4088-9fd6-e8a843af16df}"/>
  <p:tag name="TABLE_ENDDRAG_ORIGIN_RECT" val="209*67"/>
  <p:tag name="TABLE_ENDDRAG_RECT" val="524*401*209*67"/>
  <p:tag name="TABLE_AUTOADJUST_FLAG" val="1"/>
</p:tagLst>
</file>

<file path=ppt/tags/tag7.xml><?xml version="1.0" encoding="utf-8"?>
<p:tagLst xmlns:p="http://schemas.openxmlformats.org/presentationml/2006/main">
  <p:tag name="KSO_WM_UNIT_TABLE_BEAUTIFY" val="smartTable{328ec061-76d4-423c-999e-d5838300ba58}"/>
  <p:tag name="TABLE_ENDDRAG_ORIGIN_RECT" val="192*29"/>
  <p:tag name="TABLE_ENDDRAG_RECT" val="525*154*192*29"/>
</p:tagLst>
</file>

<file path=ppt/tags/tag8.xml><?xml version="1.0" encoding="utf-8"?>
<p:tagLst xmlns:p="http://schemas.openxmlformats.org/presentationml/2006/main">
  <p:tag name="KSO_WM_UNIT_TABLE_BEAUTIFY" val="smartTable{94be0abb-d220-422b-8fbf-c2815574bc4c}"/>
  <p:tag name="TABLE_ENDDRAG_ORIGIN_RECT" val="192*36"/>
  <p:tag name="TABLE_ENDDRAG_RECT" val="525*479*192*36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1038</Words>
  <Application>WPS 演示</Application>
  <PresentationFormat/>
  <Paragraphs>213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李子衍</cp:lastModifiedBy>
  <cp:revision>62</cp:revision>
  <dcterms:created xsi:type="dcterms:W3CDTF">2023-08-31T02:02:00Z</dcterms:created>
  <dcterms:modified xsi:type="dcterms:W3CDTF">2024-01-24T02:41:16Z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259A46EE212B42B4AFA1552A1C57D140_12</vt:lpwstr>
  </property>
</Properties>
</file>