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3"/>
  </p:sldMasterIdLst>
  <p:notesMasterIdLst>
    <p:notesMasterId r:id="rId5"/>
  </p:notesMasterIdLst>
  <p:handoutMasterIdLst>
    <p:handoutMasterId r:id="rId38"/>
  </p:handoutMasterIdLst>
  <p:sldIdLst>
    <p:sldId id="257" r:id="rId4"/>
    <p:sldId id="258" r:id="rId6"/>
    <p:sldId id="279" r:id="rId7"/>
    <p:sldId id="298" r:id="rId8"/>
    <p:sldId id="281" r:id="rId9"/>
    <p:sldId id="299" r:id="rId10"/>
    <p:sldId id="301" r:id="rId11"/>
    <p:sldId id="303" r:id="rId12"/>
    <p:sldId id="304" r:id="rId13"/>
    <p:sldId id="305" r:id="rId14"/>
    <p:sldId id="306" r:id="rId15"/>
    <p:sldId id="307" r:id="rId16"/>
    <p:sldId id="308" r:id="rId17"/>
    <p:sldId id="309" r:id="rId18"/>
    <p:sldId id="310" r:id="rId19"/>
    <p:sldId id="327" r:id="rId20"/>
    <p:sldId id="280" r:id="rId21"/>
    <p:sldId id="311" r:id="rId22"/>
    <p:sldId id="312" r:id="rId23"/>
    <p:sldId id="313" r:id="rId24"/>
    <p:sldId id="314" r:id="rId25"/>
    <p:sldId id="315" r:id="rId26"/>
    <p:sldId id="316" r:id="rId27"/>
    <p:sldId id="317" r:id="rId28"/>
    <p:sldId id="318" r:id="rId29"/>
    <p:sldId id="319" r:id="rId30"/>
    <p:sldId id="291" r:id="rId31"/>
    <p:sldId id="320" r:id="rId32"/>
    <p:sldId id="321" r:id="rId33"/>
    <p:sldId id="322" r:id="rId34"/>
    <p:sldId id="323" r:id="rId35"/>
    <p:sldId id="328" r:id="rId36"/>
    <p:sldId id="324" r:id="rId37"/>
  </p:sldIdLst>
  <p:sldSz cx="12192000" cy="6858000"/>
  <p:notesSz cx="6858000" cy="9144000"/>
  <p:embeddedFontLst>
    <p:embeddedFont>
      <p:font typeface="黑体" panose="02010609060101010101" charset="-122"/>
      <p:regular r:id="rId43"/>
    </p:embeddedFont>
    <p:embeddedFont>
      <p:font typeface="微软雅黑" panose="020B0503020204020204" charset="-122"/>
      <p:regular r:id="rId44"/>
    </p:embeddedFont>
    <p:embeddedFont>
      <p:font typeface="汉仪黑荔枝体简" panose="00020600040101010101" charset="-122"/>
      <p:regular r:id="rId45"/>
    </p:embeddedFont>
    <p:embeddedFont>
      <p:font typeface="等线" panose="02010600030101010101" charset="-122"/>
      <p:regular r:id="rId46"/>
    </p:embeddedFont>
    <p:embeddedFont>
      <p:font typeface="Calibri" panose="020F0502020204030204" charset="0"/>
      <p:regular r:id="rId47"/>
      <p:bold r:id="rId48"/>
      <p:italic r:id="rId49"/>
      <p:boldItalic r:id="rId50"/>
    </p:embeddedFont>
  </p:embeddedFontLst>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0" userDrawn="1">
          <p15:clr>
            <a:srgbClr val="A4A3A4"/>
          </p15:clr>
        </p15:guide>
        <p15:guide id="2" pos="38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459D8"/>
    <a:srgbClr val="FFFFFF"/>
    <a:srgbClr val="8561D8"/>
    <a:srgbClr val="6B36AD"/>
    <a:srgbClr val="A7E9E1"/>
    <a:srgbClr val="A3E8E0"/>
    <a:srgbClr val="6F3CAF"/>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50"/>
        <p:guide pos="386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1" Type="http://schemas.openxmlformats.org/officeDocument/2006/relationships/tags" Target="tags/tag630.xml"/><Relationship Id="rId50" Type="http://schemas.openxmlformats.org/officeDocument/2006/relationships/font" Target="fonts/font8.fntdata"/><Relationship Id="rId5" Type="http://schemas.openxmlformats.org/officeDocument/2006/relationships/notesMaster" Target="notesMasters/notesMaster1.xml"/><Relationship Id="rId49" Type="http://schemas.openxmlformats.org/officeDocument/2006/relationships/font" Target="fonts/font7.fntdata"/><Relationship Id="rId48" Type="http://schemas.openxmlformats.org/officeDocument/2006/relationships/font" Target="fonts/font6.fntdata"/><Relationship Id="rId47" Type="http://schemas.openxmlformats.org/officeDocument/2006/relationships/font" Target="fonts/font5.fntdata"/><Relationship Id="rId46" Type="http://schemas.openxmlformats.org/officeDocument/2006/relationships/font" Target="fonts/font4.fntdata"/><Relationship Id="rId45" Type="http://schemas.openxmlformats.org/officeDocument/2006/relationships/font" Target="fonts/font3.fntdata"/><Relationship Id="rId44" Type="http://schemas.openxmlformats.org/officeDocument/2006/relationships/font" Target="fonts/font2.fntdata"/><Relationship Id="rId43" Type="http://schemas.openxmlformats.org/officeDocument/2006/relationships/font" Target="fonts/font1.fntdata"/><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FE6B18F8-DAE5-43F5-8A32-22E68E3D74F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FE6B18F8-DAE5-43F5-8A32-22E68E3D74F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idx="4294967295"/>
          </p:nvPr>
        </p:nvSpPr>
        <p:spPr>
          <a:xfrm>
            <a:off x="407988" y="696913"/>
            <a:ext cx="6192837" cy="3484562"/>
          </a:xfrm>
        </p:spPr>
      </p:sp>
      <p:sp>
        <p:nvSpPr>
          <p:cNvPr id="82947" name="Rectangle 3"/>
          <p:cNvSpPr>
            <a:spLocks noGrp="1" noChangeArrowheads="1"/>
          </p:cNvSpPr>
          <p:nvPr>
            <p:ph type="body" idx="4294967295"/>
          </p:nvPr>
        </p:nvSpPr>
        <p:spPr/>
        <p:txBody>
          <a:bodyPr/>
          <a:lstStyle/>
          <a:p>
            <a:pPr eaLnBrk="1" hangingPunct="1">
              <a:lnSpc>
                <a:spcPct val="110000"/>
              </a:lnSpc>
            </a:pPr>
            <a:endParaRPr lang="zh-CN" altLang="en-US" sz="900" dirty="0">
              <a:latin typeface="Calibri" panose="020F050202020403020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idx="4294967295"/>
          </p:nvPr>
        </p:nvSpPr>
        <p:spPr>
          <a:xfrm>
            <a:off x="406400" y="695325"/>
            <a:ext cx="6192838" cy="3484563"/>
          </a:xfrm>
        </p:spPr>
      </p:sp>
      <p:sp>
        <p:nvSpPr>
          <p:cNvPr id="86019" name="Rectangle 3"/>
          <p:cNvSpPr>
            <a:spLocks noGrp="1" noChangeArrowheads="1"/>
          </p:cNvSpPr>
          <p:nvPr>
            <p:ph type="body" idx="4294967295"/>
          </p:nvPr>
        </p:nvSpPr>
        <p:spPr>
          <a:xfrm>
            <a:off x="698500" y="4414838"/>
            <a:ext cx="5608638" cy="4181475"/>
          </a:xfrm>
        </p:spPr>
        <p:txBody>
          <a:bodyPr/>
          <a:lstStyle/>
          <a:p>
            <a:pPr eaLnBrk="1" hangingPunct="1">
              <a:lnSpc>
                <a:spcPct val="120000"/>
              </a:lnSpc>
              <a:spcBef>
                <a:spcPct val="50000"/>
              </a:spcBef>
            </a:pPr>
            <a:r>
              <a:rPr lang="en-US" altLang="en-US" dirty="0">
                <a:latin typeface="Calibri" panose="020F0502020204030204" charset="0"/>
                <a:ea typeface="黑体" panose="02010609060101010101" charset="-122"/>
              </a:rPr>
              <a:t>一类疫苗与二类疫苗是一种行政分类，不是医学分类，从防病的角度看，一类苗和二类苗都非常重要，而且二类疫苗对一类疫苗是很重要的补充，实际上有些二类疫苗针对的传染病对人们威胁很大，如Hib、流感、水痘、脑膜炎等等。  有些二类苗还是一类苗的替代疫苗，如糖丸，虽然是免费的脊灰疫苗，但是他有缺陷，一部分孩子吃了之后可能会出项相关病例，但是灭活脊灰就比较安全，没有这个危险，他是糖丸的很好的补充，一会儿介绍脊灰的时候会给详细介绍。在比如五联疫苗，  </a:t>
            </a:r>
            <a:r>
              <a:rPr lang="en-US" altLang="en-US" dirty="0" err="1">
                <a:latin typeface="Calibri" panose="020F0502020204030204" charset="0"/>
                <a:ea typeface="黑体" panose="02010609060101010101" charset="-122"/>
              </a:rPr>
              <a:t>他也是二类疫苗，可以减少宝宝的针次。是一类疫苗的一个很好的补充</a:t>
            </a:r>
            <a:r>
              <a:rPr lang="en-US" altLang="en-US" dirty="0">
                <a:latin typeface="Calibri" panose="020F0502020204030204" charset="0"/>
                <a:ea typeface="黑体" panose="02010609060101010101" charset="-122"/>
              </a:rPr>
              <a:t>。</a:t>
            </a:r>
            <a:endParaRPr lang="en-US" altLang="en-US" dirty="0">
              <a:latin typeface="Calibri" panose="020F0502020204030204" charset="0"/>
              <a:ea typeface="黑体" panose="02010609060101010101" charset="-122"/>
            </a:endParaRPr>
          </a:p>
          <a:p>
            <a:pPr eaLnBrk="1" hangingPunct="1"/>
            <a:endParaRPr lang="zh-CN" altLang="en-US" sz="1600" b="1" dirty="0">
              <a:latin typeface="Calibri" panose="020F0502020204030204" charset="0"/>
              <a:ea typeface="黑体" panose="02010609060101010101" charset="-122"/>
            </a:endParaRPr>
          </a:p>
          <a:p>
            <a:pPr eaLnBrk="1" hangingPunct="1"/>
            <a:endParaRPr lang="zh-CN" altLang="en-US" dirty="0">
              <a:latin typeface="Calibri" panose="020F050202020403020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idx="4294967295"/>
          </p:nvPr>
        </p:nvSpPr>
        <p:spPr>
          <a:xfrm>
            <a:off x="406400" y="695325"/>
            <a:ext cx="6192838" cy="3484563"/>
          </a:xfrm>
        </p:spPr>
      </p:sp>
      <p:sp>
        <p:nvSpPr>
          <p:cNvPr id="87043" name="Rectangle 3"/>
          <p:cNvSpPr>
            <a:spLocks noGrp="1" noChangeArrowheads="1"/>
          </p:cNvSpPr>
          <p:nvPr>
            <p:ph type="body" idx="4294967295"/>
          </p:nvPr>
        </p:nvSpPr>
        <p:spPr>
          <a:xfrm>
            <a:off x="698500" y="4414838"/>
            <a:ext cx="5608638" cy="4181475"/>
          </a:xfrm>
        </p:spPr>
        <p:txBody>
          <a:bodyPr/>
          <a:lstStyle/>
          <a:p>
            <a:pPr eaLnBrk="1" hangingPunct="1"/>
            <a:endParaRPr lang="zh-CN" altLang="en-US">
              <a:latin typeface="Calibri" panose="020F050202020403020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gn="r" eaLnBrk="1" hangingPunct="1"/>
            <a:fld id="{1D255850-D005-4B63-A152-009D40E78B95}" type="slidenum">
              <a:rPr lang="zh-CN" altLang="en-US" sz="1200"/>
            </a:fld>
            <a:endParaRPr lang="zh-CN" altLang="en-US" sz="1200"/>
          </a:p>
        </p:txBody>
      </p:sp>
      <p:sp>
        <p:nvSpPr>
          <p:cNvPr id="88067" name="Rectangle 2"/>
          <p:cNvSpPr>
            <a:spLocks noGrp="1" noRot="1" noChangeAspect="1" noChangeArrowheads="1" noTextEdit="1"/>
          </p:cNvSpPr>
          <p:nvPr>
            <p:ph type="sldImg" idx="4294967295"/>
          </p:nvPr>
        </p:nvSpPr>
        <p:spPr>
          <a:xfrm>
            <a:off x="406400" y="698500"/>
            <a:ext cx="6197600" cy="3487738"/>
          </a:xfrm>
        </p:spPr>
      </p:sp>
      <p:sp>
        <p:nvSpPr>
          <p:cNvPr id="88068" name="Rectangle 3"/>
          <p:cNvSpPr>
            <a:spLocks noGrp="1" noChangeArrowheads="1"/>
          </p:cNvSpPr>
          <p:nvPr>
            <p:ph type="body" idx="4294967295"/>
          </p:nvPr>
        </p:nvSpPr>
        <p:spPr/>
        <p:txBody>
          <a:bodyPr/>
          <a:lstStyle/>
          <a:p>
            <a:pPr eaLnBrk="1" hangingPunct="1">
              <a:spcBef>
                <a:spcPct val="50000"/>
              </a:spcBef>
            </a:pPr>
            <a:endParaRPr lang="en-US" altLang="zh-CN" sz="1100">
              <a:latin typeface="Calibri" panose="020F050202020403020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EEB1C5-D4FD-46FE-9212-6A516A2C2FC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下面介绍一下两个与我们息息相关的成人苗，带状疱疹疫苗和</a:t>
            </a:r>
            <a:r>
              <a:rPr lang="en-US" altLang="zh-CN"/>
              <a:t>HPV</a:t>
            </a:r>
            <a:r>
              <a:rPr lang="zh-CN" altLang="en-US"/>
              <a:t>疫苗，首先带状疱疹就是我们俗话说的</a:t>
            </a:r>
            <a:r>
              <a:rPr lang="en-US" altLang="zh-CN"/>
              <a:t>”</a:t>
            </a:r>
            <a:r>
              <a:rPr lang="zh-CN" altLang="en-US"/>
              <a:t>蛇缠腰</a:t>
            </a:r>
            <a:r>
              <a:rPr lang="en-US" altLang="zh-CN"/>
              <a:t>“</a:t>
            </a:r>
            <a:r>
              <a:rPr lang="zh-CN" altLang="en-US"/>
              <a:t>，易发病人群在</a:t>
            </a:r>
            <a:r>
              <a:rPr lang="en-US" altLang="zh-CN"/>
              <a:t>50</a:t>
            </a:r>
            <a:r>
              <a:rPr lang="zh-CN" altLang="en-US"/>
              <a:t>岁以上，尤其是抵抗力比较低下的老年人容易得带状疱疹，这个带状疱疹易传染，传染给小孩会引发水痘，传染给孕妇，病毒可能通过胎盘传染给胎儿，导致胎儿先天性水痘综合征（表现为低出生体重、神经系统异常、肢体畸形、皮肤瘢痕、小头畸形等）。另外一个成人疫苗可能在座的宝妈有接种过的，那就是</a:t>
            </a:r>
            <a:r>
              <a:rPr lang="en-US" altLang="zh-CN"/>
              <a:t>HPV</a:t>
            </a:r>
            <a:r>
              <a:rPr lang="zh-CN" altLang="en-US"/>
              <a:t>疫苗，预防宫颈癌</a:t>
            </a:r>
            <a:r>
              <a:rPr lang="en-US" altLang="zh-CN"/>
              <a:t>/</a:t>
            </a:r>
            <a:r>
              <a:rPr lang="zh-CN" altLang="en-US"/>
              <a:t>肛门癌</a:t>
            </a:r>
            <a:r>
              <a:rPr lang="en-US" altLang="zh-CN"/>
              <a:t>/</a:t>
            </a:r>
            <a:r>
              <a:rPr lang="zh-CN" altLang="en-US"/>
              <a:t>生殖器疣，目前市面上的</a:t>
            </a:r>
            <a:r>
              <a:rPr lang="en-US" altLang="zh-CN"/>
              <a:t>HPV</a:t>
            </a:r>
            <a:r>
              <a:rPr lang="zh-CN" altLang="en-US"/>
              <a:t>疫苗有</a:t>
            </a:r>
            <a:r>
              <a:rPr lang="en-US" altLang="zh-CN"/>
              <a:t>2</a:t>
            </a:r>
            <a:r>
              <a:rPr lang="zh-CN" altLang="en-US"/>
              <a:t>价，</a:t>
            </a:r>
            <a:r>
              <a:rPr lang="en-US" altLang="zh-CN"/>
              <a:t>4</a:t>
            </a:r>
            <a:r>
              <a:rPr lang="zh-CN" altLang="en-US"/>
              <a:t>价和</a:t>
            </a:r>
            <a:r>
              <a:rPr lang="en-US" altLang="zh-CN"/>
              <a:t>9</a:t>
            </a:r>
            <a:r>
              <a:rPr lang="zh-CN" altLang="en-US"/>
              <a:t>价，以前只能女性能接种，目前男性也可接种了，男性接种后可预防肛门癌和生殖器疣。</a:t>
            </a:r>
            <a:r>
              <a:rPr lang="zh-CN" altLang="en-US">
                <a:sym typeface="+mn-ea"/>
              </a:rPr>
              <a:t>接种年龄</a:t>
            </a:r>
            <a:r>
              <a:rPr lang="zh-CN" altLang="en-US"/>
              <a:t>男性是</a:t>
            </a:r>
            <a:r>
              <a:rPr lang="en-US" altLang="zh-CN"/>
              <a:t>9-26</a:t>
            </a:r>
            <a:r>
              <a:rPr lang="zh-CN" altLang="en-US"/>
              <a:t>岁，女性是</a:t>
            </a:r>
            <a:r>
              <a:rPr lang="en-US" altLang="zh-CN"/>
              <a:t>9-45</a:t>
            </a:r>
            <a:r>
              <a:rPr lang="zh-CN" altLang="en-US"/>
              <a:t>岁，这两个成人苗</a:t>
            </a:r>
            <a:r>
              <a:rPr lang="zh-CN" altLang="en-US"/>
              <a:t>如果有需要的接种的，可以来我们这进行接种。哺乳期的宝妈想接种</a:t>
            </a:r>
            <a:r>
              <a:rPr lang="en-US" altLang="zh-CN"/>
              <a:t>HPV</a:t>
            </a:r>
            <a:r>
              <a:rPr lang="zh-CN" altLang="en-US"/>
              <a:t>的，可过了哺乳期来</a:t>
            </a:r>
            <a:r>
              <a:rPr lang="zh-CN" altLang="en-US"/>
              <a:t>接种。</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FE6B18F8-DAE5-43F5-8A32-22E68E3D74F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image" Target="../media/image3.jpeg"/><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tags" Target="../tags/tag68.xml"/><Relationship Id="rId3" Type="http://schemas.openxmlformats.org/officeDocument/2006/relationships/image" Target="../media/image5.jpeg"/><Relationship Id="rId2" Type="http://schemas.openxmlformats.org/officeDocument/2006/relationships/tags" Target="../tags/tag6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7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ags" Target="../tags/tag7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image" Target="../media/image7.jpeg"/><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image" Target="../media/image4.jpeg"/><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image" Target="../media/image4.jpeg"/><Relationship Id="rId2" Type="http://schemas.openxmlformats.org/officeDocument/2006/relationships/tags" Target="../tags/tag83.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image" Target="../media/image4.jpeg"/><Relationship Id="rId2" Type="http://schemas.openxmlformats.org/officeDocument/2006/relationships/tags" Target="../tags/tag90.xml"/><Relationship Id="rId10" Type="http://schemas.openxmlformats.org/officeDocument/2006/relationships/tags" Target="../tags/tag97.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image" Target="../media/image4.jpeg"/><Relationship Id="rId2" Type="http://schemas.openxmlformats.org/officeDocument/2006/relationships/tags" Target="../tags/tag98.xml"/><Relationship Id="rId10" Type="http://schemas.openxmlformats.org/officeDocument/2006/relationships/tags" Target="../tags/tag105.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image" Target="../media/image4.jpeg"/><Relationship Id="rId2" Type="http://schemas.openxmlformats.org/officeDocument/2006/relationships/tags" Target="../tags/tag106.xml"/><Relationship Id="rId10" Type="http://schemas.openxmlformats.org/officeDocument/2006/relationships/tags" Target="../tags/tag113.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tags" Target="../tags/tag119.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image" Target="../media/image4.jpeg"/><Relationship Id="rId2" Type="http://schemas.openxmlformats.org/officeDocument/2006/relationships/tags" Target="../tags/tag114.xml"/><Relationship Id="rId12" Type="http://schemas.openxmlformats.org/officeDocument/2006/relationships/tags" Target="../tags/tag123.xml"/><Relationship Id="rId11" Type="http://schemas.openxmlformats.org/officeDocument/2006/relationships/tags" Target="../tags/tag122.xml"/><Relationship Id="rId10" Type="http://schemas.openxmlformats.org/officeDocument/2006/relationships/tags" Target="../tags/tag121.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image" Target="../media/image4.jpeg"/><Relationship Id="rId2" Type="http://schemas.openxmlformats.org/officeDocument/2006/relationships/tags" Target="../tags/tag124.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9" name="矩形: 圆角 3"/>
          <p:cNvSpPr/>
          <p:nvPr userDrawn="1"/>
        </p:nvSpPr>
        <p:spPr>
          <a:xfrm>
            <a:off x="362857" y="371475"/>
            <a:ext cx="11466286" cy="6115050"/>
          </a:xfrm>
          <a:prstGeom prst="roundRect">
            <a:avLst>
              <a:gd name="adj" fmla="val 2577"/>
            </a:avLst>
          </a:prstGeom>
          <a:solidFill>
            <a:sysClr val="window" lastClr="FFFFFF"/>
          </a:solidFill>
          <a:ln>
            <a:solidFill>
              <a:srgbClr val="43B385"/>
            </a:solidFill>
          </a:ln>
        </p:spPr>
        <p:style>
          <a:lnRef idx="2">
            <a:srgbClr val="43B385">
              <a:shade val="50000"/>
            </a:srgbClr>
          </a:lnRef>
          <a:fillRef idx="1">
            <a:srgbClr val="43B385"/>
          </a:fillRef>
          <a:effectRef idx="0">
            <a:srgbClr val="43B385"/>
          </a:effectRef>
          <a:fontRef idx="minor">
            <a:sysClr val="window" lastClr="FFFFFF"/>
          </a:fontRef>
        </p:style>
        <p:txBody>
          <a:bodyPr rtlCol="0" anchor="ctr"/>
          <a:lstStyle/>
          <a:p>
            <a:pPr algn="ctr"/>
            <a:endParaRPr lang="zh-CN" altLang="en-US"/>
          </a:p>
        </p:txBody>
      </p:sp>
      <p:pic>
        <p:nvPicPr>
          <p:cNvPr id="7" name="图片 6" descr="32303239303032343b32303239303032333bd4a4b7c0"/>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7700" y="535940"/>
            <a:ext cx="626110" cy="6261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descr="背景图案&#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2" name="标题 2"/>
          <p:cNvSpPr/>
          <p:nvPr>
            <p:ph type="ctrTitle" idx="1" hasCustomPrompt="1"/>
            <p:custDataLst>
              <p:tags r:id="rId4"/>
            </p:custDataLst>
          </p:nvPr>
        </p:nvSpPr>
        <p:spPr>
          <a:xfrm>
            <a:off x="2153285" y="2343451"/>
            <a:ext cx="7885836" cy="1626893"/>
          </a:xfrm>
          <a:noFill/>
        </p:spPr>
        <p:txBody>
          <a:bodyPr vert="horz" wrap="square" lIns="0" tIns="0" rIns="0" bIns="0" rtlCol="0" anchor="ctr" anchorCtr="0">
            <a:normAutofit/>
          </a:bodyPr>
          <a:lstStyle>
            <a:lvl1pPr marL="0" marR="0" algn="ctr" defTabSz="914400" rtl="0" eaLnBrk="1" fontAlgn="auto" latinLnBrk="0" hangingPunct="0">
              <a:lnSpc>
                <a:spcPct val="100000"/>
              </a:lnSpc>
              <a:spcBef>
                <a:spcPts val="0"/>
              </a:spcBef>
              <a:spcAft>
                <a:spcPts val="0"/>
              </a:spcAft>
              <a:buClrTx/>
              <a:buSzTx/>
              <a:buFontTx/>
              <a:buNone/>
              <a:defRPr kumimoji="0" lang="zh-CN" altLang="en-US" sz="9800" b="0" i="0" u="none" strike="noStrike" kern="0" cap="none" spc="0" normalizeH="0" baseline="0" noProof="1" dirty="0">
                <a:ln>
                  <a:noFill/>
                </a:ln>
                <a:solidFill>
                  <a:srgbClr val="000000"/>
                </a:solidFill>
                <a:effectLst/>
                <a:uFillTx/>
                <a:latin typeface="Arial" panose="020B0604020202020204" pitchFamily="34" charset="0"/>
                <a:ea typeface="汉仪粗黑 简" panose="00020600040101010101" charset="-122"/>
                <a:cs typeface="+mj-cs"/>
              </a:defRPr>
            </a:lvl1pPr>
          </a:lstStyle>
          <a:p>
            <a:pPr lvl="0"/>
            <a:r>
              <a:rPr>
                <a:sym typeface="+mn-ea"/>
              </a:rPr>
              <a:t>编辑标题</a:t>
            </a:r>
            <a:endParaRPr>
              <a:sym typeface="+mn-ea"/>
            </a:endParaRPr>
          </a:p>
        </p:txBody>
      </p:sp>
      <p:sp>
        <p:nvSpPr>
          <p:cNvPr id="4" name="副标题 3"/>
          <p:cNvSpPr/>
          <p:nvPr>
            <p:ph type="subTitle" idx="2" hasCustomPrompt="1"/>
            <p:custDataLst>
              <p:tags r:id="rId5"/>
            </p:custDataLst>
          </p:nvPr>
        </p:nvSpPr>
        <p:spPr>
          <a:xfrm>
            <a:off x="7181131" y="3994323"/>
            <a:ext cx="2222121" cy="489613"/>
          </a:xfrm>
          <a:noFill/>
        </p:spPr>
        <p:txBody>
          <a:bodyPr vert="horz" wrap="square" lIns="0" tIns="0" rIns="0" bIns="0" rtlCol="0" anchor="ctr">
            <a:normAutofit/>
          </a:bodyPr>
          <a:lstStyle>
            <a:lvl1pPr marL="0" marR="0" indent="-228600" algn="ctr" defTabSz="914400" rtl="0" eaLnBrk="1" fontAlgn="auto" latinLnBrk="0" hangingPunct="0">
              <a:lnSpc>
                <a:spcPct val="100000"/>
              </a:lnSpc>
              <a:spcBef>
                <a:spcPts val="0"/>
              </a:spcBef>
              <a:spcAft>
                <a:spcPts val="0"/>
              </a:spcAft>
              <a:buClrTx/>
              <a:buSzTx/>
              <a:buFontTx/>
              <a:buNone/>
              <a:defRPr kumimoji="0" lang="zh-CN" altLang="en-US" sz="3100" b="0" i="0" u="none" strike="noStrike" kern="0" cap="none" spc="300" normalizeH="0" baseline="0" noProof="1" dirty="0">
                <a:ln>
                  <a:noFill/>
                </a:ln>
                <a:solidFill>
                  <a:schemeClr val="dk1">
                    <a:lumMod val="85000"/>
                    <a:lumOff val="15000"/>
                  </a:schemeClr>
                </a:solidFill>
                <a:effectLst/>
                <a:uFillTx/>
                <a:latin typeface="Arial" panose="020B0604020202020204" pitchFamily="34" charset="0"/>
                <a:ea typeface="汉仪粗简黑简" panose="00020600040101010101" charset="-122"/>
                <a:cs typeface="+mj-cs"/>
                <a:sym typeface="+mn-ea"/>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图形用户界面, 文本, 应用程序, 聊天或短信&#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
        <p:nvSpPr>
          <p:cNvPr id="2" name="标题 1"/>
          <p:cNvSpPr/>
          <p:nvPr>
            <p:ph type="ctrTitle" idx="1" hasCustomPrompt="1"/>
            <p:custDataLst>
              <p:tags r:id="rId4"/>
            </p:custDataLst>
          </p:nvPr>
        </p:nvSpPr>
        <p:spPr>
          <a:xfrm>
            <a:off x="4845585" y="2717106"/>
            <a:ext cx="3898366" cy="836235"/>
          </a:xfrm>
          <a:noFill/>
        </p:spPr>
        <p:txBody>
          <a:bodyPr vert="horz" wrap="square" lIns="101600" tIns="38100" rIns="76200" bIns="38100" rtlCol="0" anchor="b" anchorCtr="0">
            <a:normAutofit/>
          </a:bodyPr>
          <a:lstStyle>
            <a:lvl1pPr marL="0" marR="0" algn="l" defTabSz="914400" rtl="0" eaLnBrk="1" fontAlgn="auto" latinLnBrk="0" hangingPunct="1">
              <a:lnSpc>
                <a:spcPct val="100000"/>
              </a:lnSpc>
              <a:spcBef>
                <a:spcPct val="0"/>
              </a:spcBef>
              <a:buClrTx/>
              <a:buSzTx/>
              <a:buFontTx/>
              <a:buNone/>
              <a:defRPr kumimoji="0" lang="zh-CN" altLang="en-US" sz="4400" b="1" i="0" u="none" strike="noStrike" kern="1200" cap="none" spc="0" normalizeH="0" baseline="0" noProof="1" dirty="0">
                <a:solidFill>
                  <a:schemeClr val="dk1"/>
                </a:solidFill>
                <a:uFillTx/>
                <a:latin typeface="Arial" panose="020B0604020202020204" pitchFamily="34" charset="0"/>
                <a:ea typeface="汉仪粗黑 简" panose="00020600040101010101" charset="-122"/>
                <a:cs typeface="+mn-cs"/>
              </a:defRPr>
            </a:lvl1pPr>
          </a:lstStyle>
          <a:p>
            <a:pPr lvl="0"/>
            <a:r>
              <a:rPr>
                <a:sym typeface="+mn-ea"/>
              </a:rPr>
              <a:t>编辑标题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汉仪粗简黑简" panose="00020600040101010101" charset="-122"/>
              </a:defRPr>
            </a:lvl1pPr>
            <a:lvl2pPr eaLnBrk="1" fontAlgn="auto" latinLnBrk="0" hangingPunct="1">
              <a:defRPr sz="1600">
                <a:solidFill>
                  <a:schemeClr val="tx1"/>
                </a:solidFill>
                <a:latin typeface="Arial" panose="020B0604020202020204" pitchFamily="34" charset="0"/>
                <a:ea typeface="汉仪粗简黑简" panose="00020600040101010101" charset="-122"/>
              </a:defRPr>
            </a:lvl2pPr>
            <a:lvl3pPr eaLnBrk="1" fontAlgn="auto" latinLnBrk="0" hangingPunct="1">
              <a:defRPr sz="1600">
                <a:solidFill>
                  <a:schemeClr val="tx1"/>
                </a:solidFill>
                <a:latin typeface="Arial" panose="020B0604020202020204" pitchFamily="34" charset="0"/>
                <a:ea typeface="汉仪粗简黑简" panose="00020600040101010101" charset="-122"/>
              </a:defRPr>
            </a:lvl3pPr>
            <a:lvl4pPr eaLnBrk="1" fontAlgn="auto" latinLnBrk="0" hangingPunct="1">
              <a:defRPr sz="1600">
                <a:solidFill>
                  <a:schemeClr val="tx1"/>
                </a:solidFill>
                <a:latin typeface="Arial" panose="020B0604020202020204" pitchFamily="34" charset="0"/>
                <a:ea typeface="汉仪粗简黑简" panose="00020600040101010101" charset="-122"/>
              </a:defRPr>
            </a:lvl4pPr>
            <a:lvl5pPr eaLnBrk="1" fontAlgn="auto" latinLnBrk="0" hangingPunct="1">
              <a:defRPr sz="160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0" name="图片 9"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汉仪粗简黑简" panose="0002060004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图表&#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汉仪粗简黑简" panose="00020600040101010101" charset="-122"/>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汉仪粗简黑简" panose="0002060004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7" name="图片 6"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粗简黑简" panose="0002060004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汉仪粗简黑简" panose="00020600040101010101" charset="-122"/>
              </a:defRPr>
            </a:lvl1pPr>
            <a:lvl2pPr indent="0" eaLnBrk="1" fontAlgn="auto" latinLnBrk="0" hangingPunct="1">
              <a:defRPr>
                <a:solidFill>
                  <a:schemeClr val="tx1"/>
                </a:solidFill>
                <a:latin typeface="Arial" panose="020B0604020202020204" pitchFamily="34" charset="0"/>
                <a:ea typeface="汉仪粗简黑简" panose="00020600040101010101" charset="-122"/>
              </a:defRPr>
            </a:lvl2pPr>
            <a:lvl3pPr indent="0" eaLnBrk="1" fontAlgn="auto" latinLnBrk="0" hangingPunct="1">
              <a:defRPr>
                <a:solidFill>
                  <a:schemeClr val="tx1"/>
                </a:solidFill>
                <a:latin typeface="Arial" panose="020B0604020202020204" pitchFamily="34" charset="0"/>
                <a:ea typeface="汉仪粗简黑简" panose="00020600040101010101" charset="-122"/>
              </a:defRPr>
            </a:lvl3pPr>
            <a:lvl4pPr indent="0" eaLnBrk="1" fontAlgn="auto" latinLnBrk="0" hangingPunct="1">
              <a:defRPr>
                <a:solidFill>
                  <a:schemeClr val="tx1"/>
                </a:solidFill>
                <a:latin typeface="Arial" panose="020B0604020202020204" pitchFamily="34" charset="0"/>
                <a:ea typeface="汉仪粗简黑简" panose="00020600040101010101" charset="-122"/>
              </a:defRPr>
            </a:lvl4pPr>
            <a:lvl5pPr indent="0" eaLnBrk="1" fontAlgn="auto" latinLnBrk="0" hangingPunct="1">
              <a:defRPr>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汉仪粗简黑简" panose="00020600040101010101" charset="-122"/>
              </a:defRPr>
            </a:lvl1pPr>
            <a:lvl2pPr>
              <a:defRPr>
                <a:solidFill>
                  <a:schemeClr val="tx1"/>
                </a:solidFill>
                <a:latin typeface="Arial" panose="020B0604020202020204" pitchFamily="34" charset="0"/>
                <a:ea typeface="汉仪粗简黑简" panose="00020600040101010101" charset="-122"/>
              </a:defRPr>
            </a:lvl2pPr>
            <a:lvl3pPr>
              <a:defRPr>
                <a:solidFill>
                  <a:schemeClr val="tx1"/>
                </a:solidFill>
                <a:latin typeface="Arial" panose="020B0604020202020204" pitchFamily="34" charset="0"/>
                <a:ea typeface="汉仪粗简黑简" panose="00020600040101010101" charset="-122"/>
              </a:defRPr>
            </a:lvl3pPr>
            <a:lvl4pPr>
              <a:defRPr>
                <a:solidFill>
                  <a:schemeClr val="tx1"/>
                </a:solidFill>
                <a:latin typeface="Arial" panose="020B0604020202020204" pitchFamily="34" charset="0"/>
                <a:ea typeface="汉仪粗简黑简" panose="00020600040101010101" charset="-122"/>
              </a:defRPr>
            </a:lvl4pPr>
            <a:lvl5pPr>
              <a:defRPr>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背景图案&#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a:p>
        </p:txBody>
      </p:sp>
      <p:sp>
        <p:nvSpPr>
          <p:cNvPr id="6" name="标题 2"/>
          <p:cNvSpPr/>
          <p:nvPr>
            <p:ph type="title" idx="1" hasCustomPrompt="1"/>
            <p:custDataLst>
              <p:tags r:id="rId4"/>
            </p:custDataLst>
          </p:nvPr>
        </p:nvSpPr>
        <p:spPr>
          <a:xfrm>
            <a:off x="2153285" y="2343451"/>
            <a:ext cx="7885836" cy="1626893"/>
          </a:xfrm>
          <a:noFill/>
        </p:spPr>
        <p:txBody>
          <a:bodyPr vert="horz" wrap="square" lIns="0" tIns="0" rIns="0" bIns="0" rtlCol="0" anchor="ctr" anchorCtr="0">
            <a:normAutofit/>
          </a:bodyPr>
          <a:lstStyle>
            <a:lvl1pPr marL="0" marR="0" algn="ctr" defTabSz="914400" rtl="0" eaLnBrk="1" fontAlgn="auto" latinLnBrk="0" hangingPunct="0">
              <a:lnSpc>
                <a:spcPct val="100000"/>
              </a:lnSpc>
              <a:spcBef>
                <a:spcPts val="0"/>
              </a:spcBef>
              <a:spcAft>
                <a:spcPts val="0"/>
              </a:spcAft>
              <a:buClrTx/>
              <a:buSzTx/>
              <a:buFontTx/>
              <a:buNone/>
              <a:defRPr kumimoji="0" lang="zh-CN" altLang="en-US" sz="9800" b="0" i="0" u="none" strike="noStrike" kern="0" cap="none" spc="0" normalizeH="0" baseline="0" noProof="1" dirty="0">
                <a:ln>
                  <a:noFill/>
                </a:ln>
                <a:solidFill>
                  <a:srgbClr val="000000"/>
                </a:solidFill>
                <a:effectLst/>
                <a:uFillTx/>
                <a:latin typeface="Arial" panose="020B0604020202020204" pitchFamily="34" charset="0"/>
                <a:ea typeface="汉仪粗黑 简" panose="00020600040101010101" charset="-122"/>
                <a:cs typeface="汉仪粗黑 简" panose="00020600040101010101" charset="-122"/>
              </a:defRPr>
            </a:lvl1pPr>
          </a:lstStyle>
          <a:p>
            <a:pPr lvl="0"/>
            <a:r>
              <a:rPr>
                <a:sym typeface="+mn-ea"/>
              </a:rPr>
              <a:t>编辑标题</a:t>
            </a:r>
            <a:endParaRPr>
              <a:sym typeface="+mn-ea"/>
            </a:endParaRPr>
          </a:p>
        </p:txBody>
      </p:sp>
      <p:sp>
        <p:nvSpPr>
          <p:cNvPr id="7" name="文本占位符 3"/>
          <p:cNvSpPr/>
          <p:nvPr>
            <p:ph type="body" idx="2" hasCustomPrompt="1"/>
            <p:custDataLst>
              <p:tags r:id="rId5"/>
            </p:custDataLst>
          </p:nvPr>
        </p:nvSpPr>
        <p:spPr>
          <a:xfrm>
            <a:off x="7181131" y="3994323"/>
            <a:ext cx="2222121" cy="489613"/>
          </a:xfrm>
          <a:noFill/>
        </p:spPr>
        <p:txBody>
          <a:bodyPr vert="horz" wrap="square" lIns="0" tIns="0" rIns="0" bIns="0" rtlCol="0" anchor="ctr">
            <a:normAutofit/>
          </a:bodyPr>
          <a:lstStyle>
            <a:lvl1pPr marL="0" marR="0" indent="-228600" algn="ctr" defTabSz="914400" rtl="0" eaLnBrk="1" fontAlgn="auto" latinLnBrk="0" hangingPunct="0">
              <a:lnSpc>
                <a:spcPct val="100000"/>
              </a:lnSpc>
              <a:spcBef>
                <a:spcPts val="0"/>
              </a:spcBef>
              <a:spcAft>
                <a:spcPts val="0"/>
              </a:spcAft>
              <a:buClrTx/>
              <a:buSzTx/>
              <a:buFontTx/>
              <a:buNone/>
              <a:defRPr kumimoji="0" lang="zh-CN" altLang="en-US" sz="3100" b="0" i="0" u="none" strike="noStrike" kern="0" cap="none" spc="300" normalizeH="0" baseline="0" noProof="1" dirty="0">
                <a:ln>
                  <a:noFill/>
                </a:ln>
                <a:solidFill>
                  <a:schemeClr val="dk1">
                    <a:lumMod val="85000"/>
                    <a:lumOff val="15000"/>
                  </a:schemeClr>
                </a:solidFill>
                <a:effectLst/>
                <a:uFillTx/>
                <a:latin typeface="Arial" panose="020B0604020202020204" pitchFamily="34" charset="0"/>
                <a:ea typeface="汉仪粗简黑简" panose="00020600040101010101" charset="-122"/>
                <a:cs typeface="+mj-cs"/>
                <a:sym typeface="+mn-ea"/>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2" name="标题 1"/>
          <p:cNvSpPr>
            <a:spLocks noGrp="1"/>
          </p:cNvSpPr>
          <p:nvPr>
            <p:ph type="title"/>
            <p:custDataLst>
              <p:tags r:id="rId4"/>
            </p:custDataLst>
          </p:nvPr>
        </p:nvSpPr>
        <p:spPr/>
        <p:txBody>
          <a:bodyPr/>
          <a:lstStyle>
            <a:lvl1pPr>
              <a:defRPr baseline="0">
                <a:solidFill>
                  <a:schemeClr val="tx1"/>
                </a:solidFill>
                <a:latin typeface="Arial" panose="020B0604020202020204" pitchFamily="34" charset="0"/>
                <a:ea typeface="汉仪粗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6" name="矩形 5"/>
          <p:cNvSpPr/>
          <p:nvPr>
            <p:custDataLst>
              <p:tags r:id="rId4"/>
            </p:custDataLst>
          </p:nvPr>
        </p:nvSpPr>
        <p:spPr>
          <a:xfrm>
            <a:off x="292800" y="304200"/>
            <a:ext cx="11606400" cy="624960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2" name="标题 1"/>
          <p:cNvSpPr>
            <a:spLocks noGrp="1"/>
          </p:cNvSpPr>
          <p:nvPr>
            <p:ph type="title" hasCustomPrompt="1"/>
            <p:custDataLst>
              <p:tags r:id="rId5"/>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汉仪粗简黑简" panose="00020600040101010101"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6" name="矩形 5"/>
          <p:cNvSpPr/>
          <p:nvPr>
            <p:custDataLst>
              <p:tags r:id="rId4"/>
            </p:custDataLst>
          </p:nvPr>
        </p:nvSpPr>
        <p:spPr>
          <a:xfrm>
            <a:off x="0" y="0"/>
            <a:ext cx="4823460" cy="6866255"/>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dirty="0">
              <a:solidFill>
                <a:schemeClr val="lt1"/>
              </a:solidFill>
              <a:sym typeface="+mn-ea"/>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汉仪粗简黑简" panose="00020600040101010101"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6" name="矩形 5"/>
          <p:cNvSpPr/>
          <p:nvPr>
            <p:custDataLst>
              <p:tags r:id="rId4"/>
            </p:custDataLst>
          </p:nvPr>
        </p:nvSpPr>
        <p:spPr>
          <a:xfrm>
            <a:off x="0" y="0"/>
            <a:ext cx="12192000" cy="26640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p:custDataLst>
              <p:tags r:id="rId5"/>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汉仪粗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汉仪粗简黑简" panose="00020600040101010101"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6" name="矩形 5"/>
          <p:cNvSpPr/>
          <p:nvPr>
            <p:custDataLst>
              <p:tags r:id="rId4"/>
            </p:custDataLst>
          </p:nvPr>
        </p:nvSpPr>
        <p:spPr>
          <a:xfrm>
            <a:off x="0" y="5029201"/>
            <a:ext cx="12192000" cy="1828799"/>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p:custDataLst>
              <p:tags r:id="rId5"/>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汉仪粗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94000" y="5180400"/>
            <a:ext cx="11001600" cy="1011600"/>
          </a:xfrm>
        </p:spPr>
        <p:txBody>
          <a:bodyPr/>
          <a:lstStyle>
            <a:lvl1pPr>
              <a:defRPr baseline="0">
                <a:solidFill>
                  <a:schemeClr val="tx1"/>
                </a:solidFill>
                <a:latin typeface="Arial" panose="020B0604020202020204" pitchFamily="34" charset="0"/>
                <a:ea typeface="汉仪粗简黑简" panose="00020600040101010101"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6" name="矩形 5"/>
          <p:cNvSpPr/>
          <p:nvPr>
            <p:custDataLst>
              <p:tags r:id="rId4"/>
            </p:custDataLst>
          </p:nvPr>
        </p:nvSpPr>
        <p:spPr>
          <a:xfrm>
            <a:off x="0" y="0"/>
            <a:ext cx="12192000" cy="9144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p:custDataLst>
              <p:tags r:id="rId5"/>
            </p:custDataLst>
          </p:nvPr>
        </p:nvSpPr>
        <p:spPr>
          <a:xfrm>
            <a:off x="579600" y="237600"/>
            <a:ext cx="11037600" cy="441964"/>
          </a:xfrm>
        </p:spPr>
        <p:txBody>
          <a:bodyPr/>
          <a:lstStyle>
            <a:lvl1pPr>
              <a:defRPr baseline="0">
                <a:solidFill>
                  <a:schemeClr val="tx1"/>
                </a:solidFill>
                <a:latin typeface="Arial" panose="020B0604020202020204" pitchFamily="34" charset="0"/>
                <a:ea typeface="汉仪粗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579600" y="1663200"/>
            <a:ext cx="5342400" cy="2894400"/>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6242400" y="1663200"/>
            <a:ext cx="5367600" cy="2894400"/>
          </a:xfrm>
        </p:spPr>
        <p:txBody>
          <a:bodyPr/>
          <a:lstStyle>
            <a:lvl1pPr>
              <a:defRPr baseline="0">
                <a:solidFill>
                  <a:schemeClr val="tx1"/>
                </a:solidFill>
                <a:latin typeface="Arial" panose="020B0604020202020204" pitchFamily="34" charset="0"/>
                <a:ea typeface="汉仪粗简黑简" panose="00020600040101010101" charset="-122"/>
              </a:defRPr>
            </a:lvl1pPr>
            <a:lvl2pPr>
              <a:defRPr baseline="0">
                <a:solidFill>
                  <a:schemeClr val="tx1"/>
                </a:solidFill>
                <a:latin typeface="Arial" panose="020B0604020202020204" pitchFamily="34" charset="0"/>
                <a:ea typeface="汉仪粗简黑简" panose="00020600040101010101" charset="-122"/>
              </a:defRPr>
            </a:lvl2pPr>
            <a:lvl3pPr>
              <a:defRPr baseline="0">
                <a:solidFill>
                  <a:schemeClr val="tx1"/>
                </a:solidFill>
                <a:latin typeface="Arial" panose="020B0604020202020204" pitchFamily="34" charset="0"/>
                <a:ea typeface="汉仪粗简黑简" panose="00020600040101010101" charset="-122"/>
              </a:defRPr>
            </a:lvl3pPr>
            <a:lvl4pPr>
              <a:defRPr baseline="0">
                <a:solidFill>
                  <a:schemeClr val="tx1"/>
                </a:solidFill>
                <a:latin typeface="Arial" panose="020B0604020202020204" pitchFamily="34" charset="0"/>
                <a:ea typeface="汉仪粗简黑简" panose="00020600040101010101" charset="-122"/>
              </a:defRPr>
            </a:lvl4pPr>
            <a:lvl5pPr>
              <a:defRPr baseline="0">
                <a:solidFill>
                  <a:schemeClr val="tx1"/>
                </a:solidFill>
                <a:latin typeface="Arial" panose="020B0604020202020204" pitchFamily="34" charset="0"/>
                <a:ea typeface="汉仪粗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572400" y="4816800"/>
            <a:ext cx="5342400" cy="781200"/>
          </a:xfrm>
        </p:spPr>
        <p:txBody>
          <a:bodyPr/>
          <a:lstStyle>
            <a:lvl1pPr>
              <a:defRPr baseline="0">
                <a:solidFill>
                  <a:schemeClr val="tx1"/>
                </a:solidFill>
                <a:latin typeface="Arial" panose="020B0604020202020204" pitchFamily="34" charset="0"/>
                <a:ea typeface="汉仪粗简黑简" panose="00020600040101010101"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6253200" y="4813200"/>
            <a:ext cx="5367600" cy="781200"/>
          </a:xfrm>
        </p:spPr>
        <p:txBody>
          <a:bodyPr/>
          <a:lstStyle>
            <a:lvl1pPr>
              <a:defRPr baseline="0">
                <a:solidFill>
                  <a:schemeClr val="tx1"/>
                </a:solidFill>
                <a:latin typeface="Arial" panose="020B0604020202020204" pitchFamily="34" charset="0"/>
                <a:ea typeface="汉仪粗简黑简" panose="00020600040101010101"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pic>
        <p:nvPicPr>
          <p:cNvPr id="8" name="图片 7" descr="图形用户界面, 文本, 应用程序&#10;&#10;描述已自动生成"/>
          <p:cNvPicPr>
            <a:picLocks noChangeAspect="1"/>
          </p:cNvPicPr>
          <p:nvPr>
            <p:custDataLst>
              <p:tags r:id="rId2"/>
            </p:custDataLst>
          </p:nvPr>
        </p:nvPicPr>
        <p:blipFill>
          <a:blip r:embed="rId3"/>
          <a:stretch>
            <a:fillRect/>
          </a:stretch>
        </p:blipFill>
        <p:spPr>
          <a:xfrm>
            <a:off x="-37" y="0"/>
            <a:ext cx="12192075" cy="6858000"/>
          </a:xfrm>
          <a:prstGeom prst="rect">
            <a:avLst/>
          </a:prstGeom>
        </p:spPr>
      </p:pic>
      <p:sp>
        <p:nvSpPr>
          <p:cNvPr id="6" name="矩形 5"/>
          <p:cNvSpPr/>
          <p:nvPr>
            <p:custDataLst>
              <p:tags r:id="rId4"/>
            </p:custDataLst>
          </p:nvPr>
        </p:nvSpPr>
        <p:spPr>
          <a:xfrm>
            <a:off x="0" y="959224"/>
            <a:ext cx="12192000" cy="4939553"/>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hasCustomPrompt="1"/>
            <p:custDataLst>
              <p:tags r:id="rId5"/>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汉仪粗简黑简" panose="00020600040101010101"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汉仪粗简黑简" panose="00020600040101010101"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9" name="矩形: 圆角 3"/>
          <p:cNvSpPr/>
          <p:nvPr userDrawn="1"/>
        </p:nvSpPr>
        <p:spPr>
          <a:xfrm>
            <a:off x="362857" y="371475"/>
            <a:ext cx="11466286" cy="6115050"/>
          </a:xfrm>
          <a:prstGeom prst="roundRect">
            <a:avLst>
              <a:gd name="adj" fmla="val 2577"/>
            </a:avLst>
          </a:prstGeom>
          <a:solidFill>
            <a:sysClr val="window" lastClr="FFFFFF"/>
          </a:solidFill>
          <a:ln>
            <a:solidFill>
              <a:srgbClr val="43B385"/>
            </a:solidFill>
          </a:ln>
        </p:spPr>
        <p:style>
          <a:lnRef idx="2">
            <a:srgbClr val="43B385">
              <a:shade val="50000"/>
            </a:srgbClr>
          </a:lnRef>
          <a:fillRef idx="1">
            <a:srgbClr val="43B385"/>
          </a:fillRef>
          <a:effectRef idx="0">
            <a:srgbClr val="43B385"/>
          </a:effectRef>
          <a:fontRef idx="minor">
            <a:sysClr val="window" lastClr="FFFFFF"/>
          </a:fontRef>
        </p:style>
        <p:txBody>
          <a:bodyPr rtlCol="0" anchor="ctr"/>
          <a:lstStyle/>
          <a:p>
            <a:pPr algn="ctr"/>
            <a:endParaRPr lang="zh-CN" altLang="en-US"/>
          </a:p>
        </p:txBody>
      </p:sp>
      <p:pic>
        <p:nvPicPr>
          <p:cNvPr id="7" name="图片 6" descr="32303239303032343b32303239303032333bd4a4b7c0"/>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7700" y="535940"/>
            <a:ext cx="626110" cy="6261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4" Type="http://schemas.openxmlformats.org/officeDocument/2006/relationships/theme" Target="../theme/theme2.xml"/><Relationship Id="rId23" Type="http://schemas.openxmlformats.org/officeDocument/2006/relationships/tags" Target="../tags/tag133.xml"/><Relationship Id="rId22" Type="http://schemas.openxmlformats.org/officeDocument/2006/relationships/tags" Target="../tags/tag132.xml"/><Relationship Id="rId21" Type="http://schemas.openxmlformats.org/officeDocument/2006/relationships/tags" Target="../tags/tag131.xml"/><Relationship Id="rId20" Type="http://schemas.openxmlformats.org/officeDocument/2006/relationships/slideLayout" Target="../slideLayouts/slideLayout32.xml"/><Relationship Id="rId2" Type="http://schemas.openxmlformats.org/officeDocument/2006/relationships/slideLayout" Target="../slideLayouts/slideLayout14.xml"/><Relationship Id="rId19" Type="http://schemas.openxmlformats.org/officeDocument/2006/relationships/slideLayout" Target="../slideLayouts/slideLayout31.xml"/><Relationship Id="rId18" Type="http://schemas.openxmlformats.org/officeDocument/2006/relationships/slideLayout" Target="../slideLayouts/slideLayout30.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000"/>
    </mc:Choice>
    <mc:Fallback>
      <p:transition spd="slow"/>
    </mc:Fallback>
  </mc:AlternateConten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1"/>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2"/>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汉仪粗简黑简" panose="00020600040101010101" charset="-122"/>
                <a:cs typeface="汉仪粗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汉仪粗简黑简" panose="00020600040101010101" charset="-122"/>
                <a:cs typeface="汉仪粗简黑简" panose="00020600040101010101"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汉仪粗简黑简" panose="00020600040101010101" charset="-122"/>
                <a:cs typeface="汉仪粗简黑简" panose="00020600040101010101" charset="-122"/>
              </a:defRPr>
            </a:lvl1pPr>
          </a:lstStyle>
          <a:p>
            <a:fld id="{49AE70B2-8BF9-45C0-BB95-33D1B9D3A854}" type="slidenum">
              <a:rPr lang="zh-CN" altLang="en-US" smtClean="0"/>
            </a:fld>
            <a:endParaRPr lang="zh-CN" altLang="en-US" dirty="0"/>
          </a:p>
        </p:txBody>
      </p:sp>
      <p:sp>
        <p:nvSpPr>
          <p:cNvPr id="8" name="KSO_TEMPLATE" hidden="1"/>
          <p:cNvSpPr/>
          <p:nvPr userDrawn="1">
            <p:custDataLst>
              <p:tags r:id="rId2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mc:AlternateContent xmlns:mc="http://schemas.openxmlformats.org/markup-compatibility/2006">
    <mc:Choice xmlns:p14="http://schemas.microsoft.com/office/powerpoint/2010/main" Requires="p14">
      <p:transition spd="slow" p14:dur="1000"/>
    </mc:Choice>
    <mc:Fallback>
      <p:transition spd="slow"/>
    </mc:Fallback>
  </mc:AlternateConten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汉仪粗简黑简" panose="0002060004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粗简黑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汉仪粗简黑简" panose="00020600040101010101"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粗简黑简" panose="00020600040101010101"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粗简黑简" panose="00020600040101010101"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汉仪粗简黑简" panose="0002060004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image" Target="../media/image4.jpeg"/><Relationship Id="rId12" Type="http://schemas.openxmlformats.org/officeDocument/2006/relationships/notesSlide" Target="../notesSlides/notesSlide1.xml"/><Relationship Id="rId11" Type="http://schemas.openxmlformats.org/officeDocument/2006/relationships/slideLayout" Target="../slideLayouts/slideLayout7.xml"/><Relationship Id="rId10" Type="http://schemas.openxmlformats.org/officeDocument/2006/relationships/tags" Target="../tags/tag141.xml"/><Relationship Id="rId1" Type="http://schemas.openxmlformats.org/officeDocument/2006/relationships/tags" Target="../tags/tag134.xml"/></Relationships>
</file>

<file path=ppt/slides/_rels/slide2.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tags" Target="../tags/tag147.xml"/><Relationship Id="rId6" Type="http://schemas.openxmlformats.org/officeDocument/2006/relationships/tags" Target="../tags/tag146.xml"/><Relationship Id="rId50" Type="http://schemas.openxmlformats.org/officeDocument/2006/relationships/notesSlide" Target="../notesSlides/notesSlide2.xml"/><Relationship Id="rId5" Type="http://schemas.openxmlformats.org/officeDocument/2006/relationships/tags" Target="../tags/tag145.xml"/><Relationship Id="rId49" Type="http://schemas.openxmlformats.org/officeDocument/2006/relationships/slideLayout" Target="../slideLayouts/slideLayout7.xml"/><Relationship Id="rId48" Type="http://schemas.openxmlformats.org/officeDocument/2006/relationships/tags" Target="../tags/tag186.xml"/><Relationship Id="rId47" Type="http://schemas.openxmlformats.org/officeDocument/2006/relationships/tags" Target="../tags/tag185.xml"/><Relationship Id="rId46" Type="http://schemas.openxmlformats.org/officeDocument/2006/relationships/tags" Target="../tags/tag184.xml"/><Relationship Id="rId45" Type="http://schemas.openxmlformats.org/officeDocument/2006/relationships/tags" Target="../tags/tag183.xml"/><Relationship Id="rId44" Type="http://schemas.openxmlformats.org/officeDocument/2006/relationships/tags" Target="../tags/tag182.xml"/><Relationship Id="rId43" Type="http://schemas.openxmlformats.org/officeDocument/2006/relationships/tags" Target="../tags/tag181.xml"/><Relationship Id="rId42" Type="http://schemas.openxmlformats.org/officeDocument/2006/relationships/tags" Target="../tags/tag180.xml"/><Relationship Id="rId41" Type="http://schemas.openxmlformats.org/officeDocument/2006/relationships/tags" Target="../tags/tag179.xml"/><Relationship Id="rId40" Type="http://schemas.openxmlformats.org/officeDocument/2006/relationships/image" Target="../media/image10.png"/><Relationship Id="rId4" Type="http://schemas.openxmlformats.org/officeDocument/2006/relationships/tags" Target="../tags/tag144.xml"/><Relationship Id="rId39" Type="http://schemas.openxmlformats.org/officeDocument/2006/relationships/tags" Target="../tags/tag178.xml"/><Relationship Id="rId38" Type="http://schemas.openxmlformats.org/officeDocument/2006/relationships/tags" Target="../tags/tag177.xml"/><Relationship Id="rId37" Type="http://schemas.openxmlformats.org/officeDocument/2006/relationships/tags" Target="../tags/tag176.xml"/><Relationship Id="rId36" Type="http://schemas.openxmlformats.org/officeDocument/2006/relationships/tags" Target="../tags/tag175.xml"/><Relationship Id="rId35" Type="http://schemas.openxmlformats.org/officeDocument/2006/relationships/tags" Target="../tags/tag174.xml"/><Relationship Id="rId34" Type="http://schemas.openxmlformats.org/officeDocument/2006/relationships/tags" Target="../tags/tag173.xml"/><Relationship Id="rId33" Type="http://schemas.openxmlformats.org/officeDocument/2006/relationships/tags" Target="../tags/tag172.xml"/><Relationship Id="rId32" Type="http://schemas.openxmlformats.org/officeDocument/2006/relationships/tags" Target="../tags/tag171.xml"/><Relationship Id="rId31" Type="http://schemas.openxmlformats.org/officeDocument/2006/relationships/tags" Target="../tags/tag170.xml"/><Relationship Id="rId30" Type="http://schemas.openxmlformats.org/officeDocument/2006/relationships/tags" Target="../tags/tag169.xml"/><Relationship Id="rId3" Type="http://schemas.openxmlformats.org/officeDocument/2006/relationships/tags" Target="../tags/tag143.xml"/><Relationship Id="rId29" Type="http://schemas.openxmlformats.org/officeDocument/2006/relationships/tags" Target="../tags/tag168.xml"/><Relationship Id="rId28" Type="http://schemas.openxmlformats.org/officeDocument/2006/relationships/tags" Target="../tags/tag167.xml"/><Relationship Id="rId27" Type="http://schemas.openxmlformats.org/officeDocument/2006/relationships/tags" Target="../tags/tag166.xml"/><Relationship Id="rId26" Type="http://schemas.openxmlformats.org/officeDocument/2006/relationships/tags" Target="../tags/tag165.xml"/><Relationship Id="rId25" Type="http://schemas.openxmlformats.org/officeDocument/2006/relationships/tags" Target="../tags/tag164.xml"/><Relationship Id="rId24" Type="http://schemas.openxmlformats.org/officeDocument/2006/relationships/tags" Target="../tags/tag163.xml"/><Relationship Id="rId23" Type="http://schemas.openxmlformats.org/officeDocument/2006/relationships/tags" Target="../tags/tag162.xml"/><Relationship Id="rId22" Type="http://schemas.openxmlformats.org/officeDocument/2006/relationships/tags" Target="../tags/tag161.xml"/><Relationship Id="rId21" Type="http://schemas.openxmlformats.org/officeDocument/2006/relationships/tags" Target="../tags/tag160.xml"/><Relationship Id="rId20" Type="http://schemas.openxmlformats.org/officeDocument/2006/relationships/tags" Target="../tags/tag159.xml"/><Relationship Id="rId2" Type="http://schemas.openxmlformats.org/officeDocument/2006/relationships/image" Target="../media/image4.jpeg"/><Relationship Id="rId19" Type="http://schemas.openxmlformats.org/officeDocument/2006/relationships/tags" Target="../tags/tag158.xml"/><Relationship Id="rId18" Type="http://schemas.openxmlformats.org/officeDocument/2006/relationships/image" Target="../media/image9.png"/><Relationship Id="rId17" Type="http://schemas.openxmlformats.org/officeDocument/2006/relationships/tags" Target="../tags/tag157.xml"/><Relationship Id="rId16" Type="http://schemas.openxmlformats.org/officeDocument/2006/relationships/tags" Target="../tags/tag156.xml"/><Relationship Id="rId15" Type="http://schemas.openxmlformats.org/officeDocument/2006/relationships/tags" Target="../tags/tag155.xml"/><Relationship Id="rId14" Type="http://schemas.openxmlformats.org/officeDocument/2006/relationships/tags" Target="../tags/tag154.xml"/><Relationship Id="rId13" Type="http://schemas.openxmlformats.org/officeDocument/2006/relationships/tags" Target="../tags/tag153.xml"/><Relationship Id="rId12" Type="http://schemas.openxmlformats.org/officeDocument/2006/relationships/tags" Target="../tags/tag152.xml"/><Relationship Id="rId11" Type="http://schemas.openxmlformats.org/officeDocument/2006/relationships/tags" Target="../tags/tag151.xml"/><Relationship Id="rId10" Type="http://schemas.openxmlformats.org/officeDocument/2006/relationships/tags" Target="../tags/tag150.xml"/><Relationship Id="rId1" Type="http://schemas.openxmlformats.org/officeDocument/2006/relationships/tags" Target="../tags/tag142.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tags" Target="../tags/tag187.xml"/></Relationships>
</file>

<file path=ppt/slides/_rels/slide4.xml.rels><?xml version="1.0" encoding="UTF-8" standalone="yes"?>
<Relationships xmlns="http://schemas.openxmlformats.org/package/2006/relationships"><Relationship Id="rId9" Type="http://schemas.openxmlformats.org/officeDocument/2006/relationships/tags" Target="../tags/tag197.xml"/><Relationship Id="rId8" Type="http://schemas.openxmlformats.org/officeDocument/2006/relationships/tags" Target="../tags/tag196.xml"/><Relationship Id="rId7" Type="http://schemas.openxmlformats.org/officeDocument/2006/relationships/tags" Target="../tags/tag195.xml"/><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image" Target="../media/image11.jpeg"/><Relationship Id="rId3" Type="http://schemas.openxmlformats.org/officeDocument/2006/relationships/tags" Target="../tags/tag192.xml"/><Relationship Id="rId2" Type="http://schemas.openxmlformats.org/officeDocument/2006/relationships/image" Target="../media/image4.jpeg"/><Relationship Id="rId12" Type="http://schemas.openxmlformats.org/officeDocument/2006/relationships/notesSlide" Target="../notesSlides/notesSlide3.xml"/><Relationship Id="rId11" Type="http://schemas.openxmlformats.org/officeDocument/2006/relationships/slideLayout" Target="../slideLayouts/slideLayout19.xml"/><Relationship Id="rId10" Type="http://schemas.openxmlformats.org/officeDocument/2006/relationships/tags" Target="../tags/tag198.xml"/><Relationship Id="rId1" Type="http://schemas.openxmlformats.org/officeDocument/2006/relationships/tags" Target="../tags/tag191.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tags" Target="../tags/tag202.xml"/><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s>
</file>

<file path=ppt/slides/_rels/slide6.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image" Target="../media/image4.jpeg"/><Relationship Id="rId15" Type="http://schemas.openxmlformats.org/officeDocument/2006/relationships/notesSlide" Target="../notesSlides/notesSlide4.xml"/><Relationship Id="rId14" Type="http://schemas.openxmlformats.org/officeDocument/2006/relationships/slideLayout" Target="../slideLayouts/slideLayout19.xml"/><Relationship Id="rId13" Type="http://schemas.openxmlformats.org/officeDocument/2006/relationships/tags" Target="../tags/tag213.xml"/><Relationship Id="rId12" Type="http://schemas.openxmlformats.org/officeDocument/2006/relationships/tags" Target="../tags/tag212.xml"/><Relationship Id="rId11" Type="http://schemas.openxmlformats.org/officeDocument/2006/relationships/image" Target="../media/image12.png"/><Relationship Id="rId10" Type="http://schemas.openxmlformats.org/officeDocument/2006/relationships/tags" Target="../tags/tag211.xml"/><Relationship Id="rId1" Type="http://schemas.openxmlformats.org/officeDocument/2006/relationships/tags" Target="../tags/tag203.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9.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image" Target="../media/image4.jpeg"/><Relationship Id="rId1" Type="http://schemas.openxmlformats.org/officeDocument/2006/relationships/tags" Target="../tags/tag214.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9.xml"/><Relationship Id="rId5" Type="http://schemas.openxmlformats.org/officeDocument/2006/relationships/tags" Target="../tags/tag221.xml"/><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image" Target="../media/image4.jpeg"/><Relationship Id="rId1" Type="http://schemas.openxmlformats.org/officeDocument/2006/relationships/tags" Target="../tags/tag218.xml"/></Relationships>
</file>

<file path=ppt/slides/_rels/slide9.xml.rels><?xml version="1.0" encoding="UTF-8" standalone="yes"?>
<Relationships xmlns="http://schemas.openxmlformats.org/package/2006/relationships"><Relationship Id="rId9" Type="http://schemas.openxmlformats.org/officeDocument/2006/relationships/tags" Target="../tags/tag229.xml"/><Relationship Id="rId8" Type="http://schemas.openxmlformats.org/officeDocument/2006/relationships/tags" Target="../tags/tag228.xml"/><Relationship Id="rId7" Type="http://schemas.openxmlformats.org/officeDocument/2006/relationships/tags" Target="../tags/tag227.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 Type="http://schemas.openxmlformats.org/officeDocument/2006/relationships/image" Target="../media/image4.jpeg"/><Relationship Id="rId16" Type="http://schemas.openxmlformats.org/officeDocument/2006/relationships/notesSlide" Target="../notesSlides/notesSlide7.xml"/><Relationship Id="rId15" Type="http://schemas.openxmlformats.org/officeDocument/2006/relationships/slideLayout" Target="../slideLayouts/slideLayout19.xml"/><Relationship Id="rId14" Type="http://schemas.openxmlformats.org/officeDocument/2006/relationships/tags" Target="../tags/tag234.xml"/><Relationship Id="rId13" Type="http://schemas.openxmlformats.org/officeDocument/2006/relationships/tags" Target="../tags/tag233.xml"/><Relationship Id="rId12" Type="http://schemas.openxmlformats.org/officeDocument/2006/relationships/tags" Target="../tags/tag232.xml"/><Relationship Id="rId11" Type="http://schemas.openxmlformats.org/officeDocument/2006/relationships/tags" Target="../tags/tag231.xml"/><Relationship Id="rId10" Type="http://schemas.openxmlformats.org/officeDocument/2006/relationships/tags" Target="../tags/tag230.xml"/><Relationship Id="rId1" Type="http://schemas.openxmlformats.org/officeDocument/2006/relationships/tags" Target="../tags/tag222.xml"/></Relationships>
</file>

<file path=ppt/slides/_rels/slide10.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image" Target="../media/image4.jpeg"/><Relationship Id="rId13" Type="http://schemas.openxmlformats.org/officeDocument/2006/relationships/notesSlide" Target="../notesSlides/notesSlide8.xml"/><Relationship Id="rId12" Type="http://schemas.openxmlformats.org/officeDocument/2006/relationships/slideLayout" Target="../slideLayouts/slideLayout19.xml"/><Relationship Id="rId11" Type="http://schemas.openxmlformats.org/officeDocument/2006/relationships/tags" Target="../tags/tag244.xml"/><Relationship Id="rId10" Type="http://schemas.openxmlformats.org/officeDocument/2006/relationships/tags" Target="../tags/tag243.xml"/><Relationship Id="rId1" Type="http://schemas.openxmlformats.org/officeDocument/2006/relationships/tags" Target="../tags/tag235.xml"/></Relationships>
</file>

<file path=ppt/slides/_rels/slide11.xml.rels><?xml version="1.0" encoding="UTF-8" standalone="yes"?>
<Relationships xmlns="http://schemas.openxmlformats.org/package/2006/relationships"><Relationship Id="rId9" Type="http://schemas.openxmlformats.org/officeDocument/2006/relationships/tags" Target="../tags/tag252.xml"/><Relationship Id="rId8" Type="http://schemas.openxmlformats.org/officeDocument/2006/relationships/tags" Target="../tags/tag251.xml"/><Relationship Id="rId7" Type="http://schemas.openxmlformats.org/officeDocument/2006/relationships/tags" Target="../tags/tag250.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3" Type="http://schemas.openxmlformats.org/officeDocument/2006/relationships/tags" Target="../tags/tag246.xml"/><Relationship Id="rId2" Type="http://schemas.openxmlformats.org/officeDocument/2006/relationships/image" Target="../media/image4.jpeg"/><Relationship Id="rId17" Type="http://schemas.openxmlformats.org/officeDocument/2006/relationships/notesSlide" Target="../notesSlides/notesSlide9.xml"/><Relationship Id="rId16" Type="http://schemas.openxmlformats.org/officeDocument/2006/relationships/slideLayout" Target="../slideLayouts/slideLayout19.xml"/><Relationship Id="rId15" Type="http://schemas.openxmlformats.org/officeDocument/2006/relationships/tags" Target="../tags/tag257.xml"/><Relationship Id="rId14" Type="http://schemas.openxmlformats.org/officeDocument/2006/relationships/tags" Target="../tags/tag256.xml"/><Relationship Id="rId13" Type="http://schemas.openxmlformats.org/officeDocument/2006/relationships/image" Target="../media/image13.jpeg"/><Relationship Id="rId12" Type="http://schemas.openxmlformats.org/officeDocument/2006/relationships/tags" Target="../tags/tag255.xml"/><Relationship Id="rId11" Type="http://schemas.openxmlformats.org/officeDocument/2006/relationships/tags" Target="../tags/tag254.xml"/><Relationship Id="rId10" Type="http://schemas.openxmlformats.org/officeDocument/2006/relationships/tags" Target="../tags/tag253.xml"/><Relationship Id="rId1" Type="http://schemas.openxmlformats.org/officeDocument/2006/relationships/tags" Target="../tags/tag245.xml"/></Relationships>
</file>

<file path=ppt/slides/_rels/slide12.xml.rels><?xml version="1.0" encoding="UTF-8" standalone="yes"?>
<Relationships xmlns="http://schemas.openxmlformats.org/package/2006/relationships"><Relationship Id="rId9" Type="http://schemas.openxmlformats.org/officeDocument/2006/relationships/tags" Target="../tags/tag265.xml"/><Relationship Id="rId8" Type="http://schemas.openxmlformats.org/officeDocument/2006/relationships/tags" Target="../tags/tag264.xml"/><Relationship Id="rId7" Type="http://schemas.openxmlformats.org/officeDocument/2006/relationships/tags" Target="../tags/tag263.xml"/><Relationship Id="rId6" Type="http://schemas.openxmlformats.org/officeDocument/2006/relationships/tags" Target="../tags/tag262.xml"/><Relationship Id="rId5" Type="http://schemas.openxmlformats.org/officeDocument/2006/relationships/tags" Target="../tags/tag261.xml"/><Relationship Id="rId4" Type="http://schemas.openxmlformats.org/officeDocument/2006/relationships/tags" Target="../tags/tag260.xml"/><Relationship Id="rId37" Type="http://schemas.openxmlformats.org/officeDocument/2006/relationships/notesSlide" Target="../notesSlides/notesSlide10.xml"/><Relationship Id="rId36" Type="http://schemas.openxmlformats.org/officeDocument/2006/relationships/slideLayout" Target="../slideLayouts/slideLayout19.xml"/><Relationship Id="rId35" Type="http://schemas.openxmlformats.org/officeDocument/2006/relationships/tags" Target="../tags/tag290.xml"/><Relationship Id="rId34" Type="http://schemas.openxmlformats.org/officeDocument/2006/relationships/tags" Target="../tags/tag289.xml"/><Relationship Id="rId33" Type="http://schemas.openxmlformats.org/officeDocument/2006/relationships/image" Target="../media/image14.png"/><Relationship Id="rId32" Type="http://schemas.openxmlformats.org/officeDocument/2006/relationships/tags" Target="../tags/tag288.xml"/><Relationship Id="rId31" Type="http://schemas.openxmlformats.org/officeDocument/2006/relationships/tags" Target="../tags/tag287.xml"/><Relationship Id="rId30" Type="http://schemas.openxmlformats.org/officeDocument/2006/relationships/tags" Target="../tags/tag286.xml"/><Relationship Id="rId3" Type="http://schemas.openxmlformats.org/officeDocument/2006/relationships/tags" Target="../tags/tag259.xml"/><Relationship Id="rId29" Type="http://schemas.openxmlformats.org/officeDocument/2006/relationships/tags" Target="../tags/tag285.xml"/><Relationship Id="rId28" Type="http://schemas.openxmlformats.org/officeDocument/2006/relationships/tags" Target="../tags/tag284.xml"/><Relationship Id="rId27" Type="http://schemas.openxmlformats.org/officeDocument/2006/relationships/tags" Target="../tags/tag283.xml"/><Relationship Id="rId26" Type="http://schemas.openxmlformats.org/officeDocument/2006/relationships/tags" Target="../tags/tag282.xml"/><Relationship Id="rId25" Type="http://schemas.openxmlformats.org/officeDocument/2006/relationships/tags" Target="../tags/tag281.xml"/><Relationship Id="rId24" Type="http://schemas.openxmlformats.org/officeDocument/2006/relationships/tags" Target="../tags/tag280.xml"/><Relationship Id="rId23" Type="http://schemas.openxmlformats.org/officeDocument/2006/relationships/tags" Target="../tags/tag279.xml"/><Relationship Id="rId22" Type="http://schemas.openxmlformats.org/officeDocument/2006/relationships/tags" Target="../tags/tag278.xml"/><Relationship Id="rId21" Type="http://schemas.openxmlformats.org/officeDocument/2006/relationships/tags" Target="../tags/tag277.xml"/><Relationship Id="rId20" Type="http://schemas.openxmlformats.org/officeDocument/2006/relationships/tags" Target="../tags/tag276.xml"/><Relationship Id="rId2" Type="http://schemas.openxmlformats.org/officeDocument/2006/relationships/image" Target="../media/image4.jpeg"/><Relationship Id="rId19" Type="http://schemas.openxmlformats.org/officeDocument/2006/relationships/tags" Target="../tags/tag275.xml"/><Relationship Id="rId18" Type="http://schemas.openxmlformats.org/officeDocument/2006/relationships/tags" Target="../tags/tag274.xml"/><Relationship Id="rId17" Type="http://schemas.openxmlformats.org/officeDocument/2006/relationships/tags" Target="../tags/tag273.xml"/><Relationship Id="rId16" Type="http://schemas.openxmlformats.org/officeDocument/2006/relationships/tags" Target="../tags/tag272.xml"/><Relationship Id="rId15" Type="http://schemas.openxmlformats.org/officeDocument/2006/relationships/tags" Target="../tags/tag271.xml"/><Relationship Id="rId14" Type="http://schemas.openxmlformats.org/officeDocument/2006/relationships/tags" Target="../tags/tag270.xml"/><Relationship Id="rId13" Type="http://schemas.openxmlformats.org/officeDocument/2006/relationships/tags" Target="../tags/tag269.xml"/><Relationship Id="rId12" Type="http://schemas.openxmlformats.org/officeDocument/2006/relationships/tags" Target="../tags/tag268.xml"/><Relationship Id="rId11" Type="http://schemas.openxmlformats.org/officeDocument/2006/relationships/tags" Target="../tags/tag267.xml"/><Relationship Id="rId10" Type="http://schemas.openxmlformats.org/officeDocument/2006/relationships/tags" Target="../tags/tag266.xml"/><Relationship Id="rId1" Type="http://schemas.openxmlformats.org/officeDocument/2006/relationships/tags" Target="../tags/tag258.xml"/></Relationships>
</file>

<file path=ppt/slides/_rels/slide13.xml.rels><?xml version="1.0" encoding="UTF-8" standalone="yes"?>
<Relationships xmlns="http://schemas.openxmlformats.org/package/2006/relationships"><Relationship Id="rId9" Type="http://schemas.openxmlformats.org/officeDocument/2006/relationships/tags" Target="../tags/tag298.xml"/><Relationship Id="rId8" Type="http://schemas.openxmlformats.org/officeDocument/2006/relationships/tags" Target="../tags/tag297.xml"/><Relationship Id="rId7" Type="http://schemas.openxmlformats.org/officeDocument/2006/relationships/tags" Target="../tags/tag296.xml"/><Relationship Id="rId6" Type="http://schemas.openxmlformats.org/officeDocument/2006/relationships/tags" Target="../tags/tag295.xml"/><Relationship Id="rId5" Type="http://schemas.openxmlformats.org/officeDocument/2006/relationships/tags" Target="../tags/tag294.xml"/><Relationship Id="rId46" Type="http://schemas.openxmlformats.org/officeDocument/2006/relationships/notesSlide" Target="../notesSlides/notesSlide11.xml"/><Relationship Id="rId45" Type="http://schemas.openxmlformats.org/officeDocument/2006/relationships/slideLayout" Target="../slideLayouts/slideLayout19.xml"/><Relationship Id="rId44" Type="http://schemas.openxmlformats.org/officeDocument/2006/relationships/tags" Target="../tags/tag332.xml"/><Relationship Id="rId43" Type="http://schemas.openxmlformats.org/officeDocument/2006/relationships/tags" Target="../tags/tag331.xml"/><Relationship Id="rId42" Type="http://schemas.openxmlformats.org/officeDocument/2006/relationships/tags" Target="../tags/tag330.xml"/><Relationship Id="rId41" Type="http://schemas.openxmlformats.org/officeDocument/2006/relationships/tags" Target="../tags/tag329.xml"/><Relationship Id="rId40" Type="http://schemas.openxmlformats.org/officeDocument/2006/relationships/tags" Target="../tags/tag328.xml"/><Relationship Id="rId4" Type="http://schemas.openxmlformats.org/officeDocument/2006/relationships/tags" Target="../tags/tag293.xml"/><Relationship Id="rId39" Type="http://schemas.openxmlformats.org/officeDocument/2006/relationships/image" Target="../media/image15.jpeg"/><Relationship Id="rId38" Type="http://schemas.openxmlformats.org/officeDocument/2006/relationships/tags" Target="../tags/tag327.xml"/><Relationship Id="rId37" Type="http://schemas.openxmlformats.org/officeDocument/2006/relationships/tags" Target="../tags/tag326.xml"/><Relationship Id="rId36" Type="http://schemas.openxmlformats.org/officeDocument/2006/relationships/tags" Target="../tags/tag325.xml"/><Relationship Id="rId35" Type="http://schemas.openxmlformats.org/officeDocument/2006/relationships/tags" Target="../tags/tag324.xml"/><Relationship Id="rId34" Type="http://schemas.openxmlformats.org/officeDocument/2006/relationships/tags" Target="../tags/tag323.xml"/><Relationship Id="rId33" Type="http://schemas.openxmlformats.org/officeDocument/2006/relationships/tags" Target="../tags/tag322.xml"/><Relationship Id="rId32" Type="http://schemas.openxmlformats.org/officeDocument/2006/relationships/tags" Target="../tags/tag321.xml"/><Relationship Id="rId31" Type="http://schemas.openxmlformats.org/officeDocument/2006/relationships/tags" Target="../tags/tag320.xml"/><Relationship Id="rId30" Type="http://schemas.openxmlformats.org/officeDocument/2006/relationships/tags" Target="../tags/tag319.xml"/><Relationship Id="rId3" Type="http://schemas.openxmlformats.org/officeDocument/2006/relationships/tags" Target="../tags/tag292.xml"/><Relationship Id="rId29" Type="http://schemas.openxmlformats.org/officeDocument/2006/relationships/tags" Target="../tags/tag318.xml"/><Relationship Id="rId28" Type="http://schemas.openxmlformats.org/officeDocument/2006/relationships/tags" Target="../tags/tag317.xml"/><Relationship Id="rId27" Type="http://schemas.openxmlformats.org/officeDocument/2006/relationships/tags" Target="../tags/tag316.xml"/><Relationship Id="rId26" Type="http://schemas.openxmlformats.org/officeDocument/2006/relationships/tags" Target="../tags/tag315.xml"/><Relationship Id="rId25" Type="http://schemas.openxmlformats.org/officeDocument/2006/relationships/tags" Target="../tags/tag314.xml"/><Relationship Id="rId24" Type="http://schemas.openxmlformats.org/officeDocument/2006/relationships/tags" Target="../tags/tag313.xml"/><Relationship Id="rId23" Type="http://schemas.openxmlformats.org/officeDocument/2006/relationships/tags" Target="../tags/tag312.xml"/><Relationship Id="rId22" Type="http://schemas.openxmlformats.org/officeDocument/2006/relationships/tags" Target="../tags/tag311.xml"/><Relationship Id="rId21" Type="http://schemas.openxmlformats.org/officeDocument/2006/relationships/tags" Target="../tags/tag310.xml"/><Relationship Id="rId20" Type="http://schemas.openxmlformats.org/officeDocument/2006/relationships/tags" Target="../tags/tag309.xml"/><Relationship Id="rId2" Type="http://schemas.openxmlformats.org/officeDocument/2006/relationships/image" Target="../media/image4.jpeg"/><Relationship Id="rId19" Type="http://schemas.openxmlformats.org/officeDocument/2006/relationships/tags" Target="../tags/tag308.xml"/><Relationship Id="rId18" Type="http://schemas.openxmlformats.org/officeDocument/2006/relationships/tags" Target="../tags/tag307.xml"/><Relationship Id="rId17" Type="http://schemas.openxmlformats.org/officeDocument/2006/relationships/tags" Target="../tags/tag306.xml"/><Relationship Id="rId16" Type="http://schemas.openxmlformats.org/officeDocument/2006/relationships/tags" Target="../tags/tag305.xml"/><Relationship Id="rId15" Type="http://schemas.openxmlformats.org/officeDocument/2006/relationships/tags" Target="../tags/tag304.xml"/><Relationship Id="rId14" Type="http://schemas.openxmlformats.org/officeDocument/2006/relationships/tags" Target="../tags/tag303.xml"/><Relationship Id="rId13" Type="http://schemas.openxmlformats.org/officeDocument/2006/relationships/tags" Target="../tags/tag302.xml"/><Relationship Id="rId12" Type="http://schemas.openxmlformats.org/officeDocument/2006/relationships/tags" Target="../tags/tag301.xml"/><Relationship Id="rId11" Type="http://schemas.openxmlformats.org/officeDocument/2006/relationships/tags" Target="../tags/tag300.xml"/><Relationship Id="rId10" Type="http://schemas.openxmlformats.org/officeDocument/2006/relationships/tags" Target="../tags/tag299.xml"/><Relationship Id="rId1" Type="http://schemas.openxmlformats.org/officeDocument/2006/relationships/tags" Target="../tags/tag291.xml"/></Relationships>
</file>

<file path=ppt/slides/_rels/slide14.xml.rels><?xml version="1.0" encoding="UTF-8" standalone="yes"?>
<Relationships xmlns="http://schemas.openxmlformats.org/package/2006/relationships"><Relationship Id="rId9" Type="http://schemas.openxmlformats.org/officeDocument/2006/relationships/tags" Target="../tags/tag339.xml"/><Relationship Id="rId8" Type="http://schemas.openxmlformats.org/officeDocument/2006/relationships/tags" Target="../tags/tag338.xml"/><Relationship Id="rId7" Type="http://schemas.openxmlformats.org/officeDocument/2006/relationships/tags" Target="../tags/tag337.xml"/><Relationship Id="rId6" Type="http://schemas.openxmlformats.org/officeDocument/2006/relationships/image" Target="../media/image16.png"/><Relationship Id="rId5" Type="http://schemas.openxmlformats.org/officeDocument/2006/relationships/tags" Target="../tags/tag336.xml"/><Relationship Id="rId4" Type="http://schemas.openxmlformats.org/officeDocument/2006/relationships/tags" Target="../tags/tag335.xml"/><Relationship Id="rId3" Type="http://schemas.openxmlformats.org/officeDocument/2006/relationships/tags" Target="../tags/tag334.xml"/><Relationship Id="rId2" Type="http://schemas.openxmlformats.org/officeDocument/2006/relationships/image" Target="../media/image4.jpeg"/><Relationship Id="rId16" Type="http://schemas.openxmlformats.org/officeDocument/2006/relationships/notesSlide" Target="../notesSlides/notesSlide12.xml"/><Relationship Id="rId15" Type="http://schemas.openxmlformats.org/officeDocument/2006/relationships/slideLayout" Target="../slideLayouts/slideLayout19.xml"/><Relationship Id="rId14" Type="http://schemas.openxmlformats.org/officeDocument/2006/relationships/tags" Target="../tags/tag344.xml"/><Relationship Id="rId13" Type="http://schemas.openxmlformats.org/officeDocument/2006/relationships/tags" Target="../tags/tag343.xml"/><Relationship Id="rId12" Type="http://schemas.openxmlformats.org/officeDocument/2006/relationships/tags" Target="../tags/tag342.xml"/><Relationship Id="rId11" Type="http://schemas.openxmlformats.org/officeDocument/2006/relationships/tags" Target="../tags/tag341.xml"/><Relationship Id="rId10" Type="http://schemas.openxmlformats.org/officeDocument/2006/relationships/tags" Target="../tags/tag340.xml"/><Relationship Id="rId1" Type="http://schemas.openxmlformats.org/officeDocument/2006/relationships/tags" Target="../tags/tag333.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tags" Target="../tags/tag349.xml"/><Relationship Id="rId6" Type="http://schemas.openxmlformats.org/officeDocument/2006/relationships/tags" Target="../tags/tag348.xml"/><Relationship Id="rId5" Type="http://schemas.openxmlformats.org/officeDocument/2006/relationships/image" Target="../media/image17.png"/><Relationship Id="rId4" Type="http://schemas.openxmlformats.org/officeDocument/2006/relationships/tags" Target="../tags/tag347.xml"/><Relationship Id="rId3" Type="http://schemas.openxmlformats.org/officeDocument/2006/relationships/tags" Target="../tags/tag346.xml"/><Relationship Id="rId2" Type="http://schemas.openxmlformats.org/officeDocument/2006/relationships/image" Target="../media/image4.jpeg"/><Relationship Id="rId1" Type="http://schemas.openxmlformats.org/officeDocument/2006/relationships/tags" Target="../tags/tag345.xml"/></Relationships>
</file>

<file path=ppt/slides/_rels/slide16.xml.rels><?xml version="1.0" encoding="UTF-8" standalone="yes"?>
<Relationships xmlns="http://schemas.openxmlformats.org/package/2006/relationships"><Relationship Id="rId9" Type="http://schemas.openxmlformats.org/officeDocument/2006/relationships/tags" Target="../tags/tag356.xml"/><Relationship Id="rId8" Type="http://schemas.openxmlformats.org/officeDocument/2006/relationships/tags" Target="../tags/tag355.xml"/><Relationship Id="rId7" Type="http://schemas.openxmlformats.org/officeDocument/2006/relationships/tags" Target="../tags/tag354.xml"/><Relationship Id="rId6" Type="http://schemas.openxmlformats.org/officeDocument/2006/relationships/image" Target="../media/image16.png"/><Relationship Id="rId5" Type="http://schemas.openxmlformats.org/officeDocument/2006/relationships/tags" Target="../tags/tag353.xml"/><Relationship Id="rId4" Type="http://schemas.openxmlformats.org/officeDocument/2006/relationships/tags" Target="../tags/tag352.xml"/><Relationship Id="rId3" Type="http://schemas.openxmlformats.org/officeDocument/2006/relationships/tags" Target="../tags/tag351.xml"/><Relationship Id="rId2" Type="http://schemas.openxmlformats.org/officeDocument/2006/relationships/image" Target="../media/image4.jpeg"/><Relationship Id="rId13" Type="http://schemas.openxmlformats.org/officeDocument/2006/relationships/notesSlide" Target="../notesSlides/notesSlide13.xml"/><Relationship Id="rId12" Type="http://schemas.openxmlformats.org/officeDocument/2006/relationships/slideLayout" Target="../slideLayouts/slideLayout19.xml"/><Relationship Id="rId11" Type="http://schemas.openxmlformats.org/officeDocument/2006/relationships/tags" Target="../tags/tag358.xml"/><Relationship Id="rId10" Type="http://schemas.openxmlformats.org/officeDocument/2006/relationships/tags" Target="../tags/tag357.xml"/><Relationship Id="rId1" Type="http://schemas.openxmlformats.org/officeDocument/2006/relationships/tags" Target="../tags/tag350.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tags" Target="../tags/tag362.xml"/><Relationship Id="rId3" Type="http://schemas.openxmlformats.org/officeDocument/2006/relationships/tags" Target="../tags/tag361.xml"/><Relationship Id="rId2" Type="http://schemas.openxmlformats.org/officeDocument/2006/relationships/tags" Target="../tags/tag360.xml"/><Relationship Id="rId1" Type="http://schemas.openxmlformats.org/officeDocument/2006/relationships/tags" Target="../tags/tag359.xml"/></Relationships>
</file>

<file path=ppt/slides/_rels/slide18.xml.rels><?xml version="1.0" encoding="UTF-8" standalone="yes"?>
<Relationships xmlns="http://schemas.openxmlformats.org/package/2006/relationships"><Relationship Id="rId9" Type="http://schemas.openxmlformats.org/officeDocument/2006/relationships/tags" Target="../tags/tag370.xml"/><Relationship Id="rId8" Type="http://schemas.openxmlformats.org/officeDocument/2006/relationships/tags" Target="../tags/tag369.xml"/><Relationship Id="rId7" Type="http://schemas.openxmlformats.org/officeDocument/2006/relationships/tags" Target="../tags/tag368.xml"/><Relationship Id="rId6" Type="http://schemas.openxmlformats.org/officeDocument/2006/relationships/tags" Target="../tags/tag367.xml"/><Relationship Id="rId5" Type="http://schemas.openxmlformats.org/officeDocument/2006/relationships/tags" Target="../tags/tag366.xml"/><Relationship Id="rId4" Type="http://schemas.openxmlformats.org/officeDocument/2006/relationships/tags" Target="../tags/tag365.xml"/><Relationship Id="rId3" Type="http://schemas.openxmlformats.org/officeDocument/2006/relationships/tags" Target="../tags/tag364.xml"/><Relationship Id="rId2" Type="http://schemas.openxmlformats.org/officeDocument/2006/relationships/image" Target="../media/image4.jpeg"/><Relationship Id="rId16" Type="http://schemas.openxmlformats.org/officeDocument/2006/relationships/slideLayout" Target="../slideLayouts/slideLayout19.xml"/><Relationship Id="rId15" Type="http://schemas.openxmlformats.org/officeDocument/2006/relationships/tags" Target="../tags/tag376.xml"/><Relationship Id="rId14" Type="http://schemas.openxmlformats.org/officeDocument/2006/relationships/tags" Target="../tags/tag375.xml"/><Relationship Id="rId13" Type="http://schemas.openxmlformats.org/officeDocument/2006/relationships/tags" Target="../tags/tag374.xml"/><Relationship Id="rId12" Type="http://schemas.openxmlformats.org/officeDocument/2006/relationships/tags" Target="../tags/tag373.xml"/><Relationship Id="rId11" Type="http://schemas.openxmlformats.org/officeDocument/2006/relationships/tags" Target="../tags/tag372.xml"/><Relationship Id="rId10" Type="http://schemas.openxmlformats.org/officeDocument/2006/relationships/tags" Target="../tags/tag371.xml"/><Relationship Id="rId1" Type="http://schemas.openxmlformats.org/officeDocument/2006/relationships/tags" Target="../tags/tag363.xml"/></Relationships>
</file>

<file path=ppt/slides/_rels/slide19.xml.rels><?xml version="1.0" encoding="UTF-8" standalone="yes"?>
<Relationships xmlns="http://schemas.openxmlformats.org/package/2006/relationships"><Relationship Id="rId9" Type="http://schemas.openxmlformats.org/officeDocument/2006/relationships/tags" Target="../tags/tag384.xml"/><Relationship Id="rId8" Type="http://schemas.openxmlformats.org/officeDocument/2006/relationships/tags" Target="../tags/tag383.xml"/><Relationship Id="rId7" Type="http://schemas.openxmlformats.org/officeDocument/2006/relationships/tags" Target="../tags/tag382.xml"/><Relationship Id="rId6" Type="http://schemas.openxmlformats.org/officeDocument/2006/relationships/tags" Target="../tags/tag381.xml"/><Relationship Id="rId5" Type="http://schemas.openxmlformats.org/officeDocument/2006/relationships/tags" Target="../tags/tag380.xml"/><Relationship Id="rId4" Type="http://schemas.openxmlformats.org/officeDocument/2006/relationships/tags" Target="../tags/tag379.xml"/><Relationship Id="rId3" Type="http://schemas.openxmlformats.org/officeDocument/2006/relationships/tags" Target="../tags/tag378.xml"/><Relationship Id="rId2" Type="http://schemas.openxmlformats.org/officeDocument/2006/relationships/image" Target="../media/image4.jpeg"/><Relationship Id="rId12" Type="http://schemas.openxmlformats.org/officeDocument/2006/relationships/slideLayout" Target="../slideLayouts/slideLayout19.xml"/><Relationship Id="rId11" Type="http://schemas.openxmlformats.org/officeDocument/2006/relationships/tags" Target="../tags/tag386.xml"/><Relationship Id="rId10" Type="http://schemas.openxmlformats.org/officeDocument/2006/relationships/tags" Target="../tags/tag385.xml"/><Relationship Id="rId1" Type="http://schemas.openxmlformats.org/officeDocument/2006/relationships/tags" Target="../tags/tag377.xml"/></Relationships>
</file>

<file path=ppt/slides/_rels/slide20.xml.rels><?xml version="1.0" encoding="UTF-8" standalone="yes"?>
<Relationships xmlns="http://schemas.openxmlformats.org/package/2006/relationships"><Relationship Id="rId9" Type="http://schemas.openxmlformats.org/officeDocument/2006/relationships/tags" Target="../tags/tag394.xml"/><Relationship Id="rId8" Type="http://schemas.openxmlformats.org/officeDocument/2006/relationships/tags" Target="../tags/tag393.xml"/><Relationship Id="rId7" Type="http://schemas.openxmlformats.org/officeDocument/2006/relationships/tags" Target="../tags/tag392.xml"/><Relationship Id="rId6" Type="http://schemas.openxmlformats.org/officeDocument/2006/relationships/tags" Target="../tags/tag391.xml"/><Relationship Id="rId5" Type="http://schemas.openxmlformats.org/officeDocument/2006/relationships/tags" Target="../tags/tag390.xml"/><Relationship Id="rId4" Type="http://schemas.openxmlformats.org/officeDocument/2006/relationships/tags" Target="../tags/tag389.xml"/><Relationship Id="rId33" Type="http://schemas.openxmlformats.org/officeDocument/2006/relationships/slideLayout" Target="../slideLayouts/slideLayout19.xml"/><Relationship Id="rId32" Type="http://schemas.openxmlformats.org/officeDocument/2006/relationships/tags" Target="../tags/tag417.xml"/><Relationship Id="rId31" Type="http://schemas.openxmlformats.org/officeDocument/2006/relationships/tags" Target="../tags/tag416.xml"/><Relationship Id="rId30" Type="http://schemas.openxmlformats.org/officeDocument/2006/relationships/tags" Target="../tags/tag415.xml"/><Relationship Id="rId3" Type="http://schemas.openxmlformats.org/officeDocument/2006/relationships/tags" Target="../tags/tag388.xml"/><Relationship Id="rId29" Type="http://schemas.openxmlformats.org/officeDocument/2006/relationships/tags" Target="../tags/tag414.xml"/><Relationship Id="rId28" Type="http://schemas.openxmlformats.org/officeDocument/2006/relationships/tags" Target="../tags/tag413.xml"/><Relationship Id="rId27" Type="http://schemas.openxmlformats.org/officeDocument/2006/relationships/tags" Target="../tags/tag412.xml"/><Relationship Id="rId26" Type="http://schemas.openxmlformats.org/officeDocument/2006/relationships/tags" Target="../tags/tag411.xml"/><Relationship Id="rId25" Type="http://schemas.openxmlformats.org/officeDocument/2006/relationships/tags" Target="../tags/tag410.xml"/><Relationship Id="rId24" Type="http://schemas.openxmlformats.org/officeDocument/2006/relationships/tags" Target="../tags/tag409.xml"/><Relationship Id="rId23" Type="http://schemas.openxmlformats.org/officeDocument/2006/relationships/tags" Target="../tags/tag408.xml"/><Relationship Id="rId22" Type="http://schemas.openxmlformats.org/officeDocument/2006/relationships/tags" Target="../tags/tag407.xml"/><Relationship Id="rId21" Type="http://schemas.openxmlformats.org/officeDocument/2006/relationships/tags" Target="../tags/tag406.xml"/><Relationship Id="rId20" Type="http://schemas.openxmlformats.org/officeDocument/2006/relationships/tags" Target="../tags/tag405.xml"/><Relationship Id="rId2" Type="http://schemas.openxmlformats.org/officeDocument/2006/relationships/image" Target="../media/image4.jpeg"/><Relationship Id="rId19" Type="http://schemas.openxmlformats.org/officeDocument/2006/relationships/tags" Target="../tags/tag404.xml"/><Relationship Id="rId18" Type="http://schemas.openxmlformats.org/officeDocument/2006/relationships/tags" Target="../tags/tag403.xml"/><Relationship Id="rId17" Type="http://schemas.openxmlformats.org/officeDocument/2006/relationships/tags" Target="../tags/tag402.xml"/><Relationship Id="rId16" Type="http://schemas.openxmlformats.org/officeDocument/2006/relationships/tags" Target="../tags/tag401.xml"/><Relationship Id="rId15" Type="http://schemas.openxmlformats.org/officeDocument/2006/relationships/tags" Target="../tags/tag400.xml"/><Relationship Id="rId14" Type="http://schemas.openxmlformats.org/officeDocument/2006/relationships/tags" Target="../tags/tag399.xml"/><Relationship Id="rId13" Type="http://schemas.openxmlformats.org/officeDocument/2006/relationships/tags" Target="../tags/tag398.xml"/><Relationship Id="rId12" Type="http://schemas.openxmlformats.org/officeDocument/2006/relationships/tags" Target="../tags/tag397.xml"/><Relationship Id="rId11" Type="http://schemas.openxmlformats.org/officeDocument/2006/relationships/tags" Target="../tags/tag396.xml"/><Relationship Id="rId10" Type="http://schemas.openxmlformats.org/officeDocument/2006/relationships/tags" Target="../tags/tag395.xml"/><Relationship Id="rId1" Type="http://schemas.openxmlformats.org/officeDocument/2006/relationships/tags" Target="../tags/tag387.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423.xml"/><Relationship Id="rId7" Type="http://schemas.openxmlformats.org/officeDocument/2006/relationships/tags" Target="../tags/tag422.xml"/><Relationship Id="rId6" Type="http://schemas.openxmlformats.org/officeDocument/2006/relationships/image" Target="../media/image18.png"/><Relationship Id="rId5" Type="http://schemas.openxmlformats.org/officeDocument/2006/relationships/tags" Target="../tags/tag421.xml"/><Relationship Id="rId4" Type="http://schemas.openxmlformats.org/officeDocument/2006/relationships/tags" Target="../tags/tag420.xml"/><Relationship Id="rId3" Type="http://schemas.openxmlformats.org/officeDocument/2006/relationships/tags" Target="../tags/tag419.xml"/><Relationship Id="rId2" Type="http://schemas.openxmlformats.org/officeDocument/2006/relationships/image" Target="../media/image4.jpeg"/><Relationship Id="rId1" Type="http://schemas.openxmlformats.org/officeDocument/2006/relationships/tags" Target="../tags/tag418.xml"/></Relationships>
</file>

<file path=ppt/slides/_rels/slide22.xml.rels><?xml version="1.0" encoding="UTF-8" standalone="yes"?>
<Relationships xmlns="http://schemas.openxmlformats.org/package/2006/relationships"><Relationship Id="rId9" Type="http://schemas.openxmlformats.org/officeDocument/2006/relationships/tags" Target="../tags/tag430.xml"/><Relationship Id="rId8" Type="http://schemas.openxmlformats.org/officeDocument/2006/relationships/tags" Target="../tags/tag429.xml"/><Relationship Id="rId7" Type="http://schemas.openxmlformats.org/officeDocument/2006/relationships/image" Target="../media/image19.png"/><Relationship Id="rId6" Type="http://schemas.openxmlformats.org/officeDocument/2006/relationships/tags" Target="../tags/tag428.xml"/><Relationship Id="rId5" Type="http://schemas.openxmlformats.org/officeDocument/2006/relationships/tags" Target="../tags/tag427.xml"/><Relationship Id="rId4" Type="http://schemas.openxmlformats.org/officeDocument/2006/relationships/tags" Target="../tags/tag426.xml"/><Relationship Id="rId3" Type="http://schemas.openxmlformats.org/officeDocument/2006/relationships/tags" Target="../tags/tag425.xml"/><Relationship Id="rId29" Type="http://schemas.openxmlformats.org/officeDocument/2006/relationships/slideLayout" Target="../slideLayouts/slideLayout19.xml"/><Relationship Id="rId28" Type="http://schemas.openxmlformats.org/officeDocument/2006/relationships/tags" Target="../tags/tag449.xml"/><Relationship Id="rId27" Type="http://schemas.openxmlformats.org/officeDocument/2006/relationships/tags" Target="../tags/tag448.xml"/><Relationship Id="rId26" Type="http://schemas.openxmlformats.org/officeDocument/2006/relationships/tags" Target="../tags/tag447.xml"/><Relationship Id="rId25" Type="http://schemas.openxmlformats.org/officeDocument/2006/relationships/tags" Target="../tags/tag446.xml"/><Relationship Id="rId24" Type="http://schemas.openxmlformats.org/officeDocument/2006/relationships/tags" Target="../tags/tag445.xml"/><Relationship Id="rId23" Type="http://schemas.openxmlformats.org/officeDocument/2006/relationships/tags" Target="../tags/tag444.xml"/><Relationship Id="rId22" Type="http://schemas.openxmlformats.org/officeDocument/2006/relationships/tags" Target="../tags/tag443.xml"/><Relationship Id="rId21" Type="http://schemas.openxmlformats.org/officeDocument/2006/relationships/tags" Target="../tags/tag442.xml"/><Relationship Id="rId20" Type="http://schemas.openxmlformats.org/officeDocument/2006/relationships/tags" Target="../tags/tag441.xml"/><Relationship Id="rId2" Type="http://schemas.openxmlformats.org/officeDocument/2006/relationships/image" Target="../media/image4.jpeg"/><Relationship Id="rId19" Type="http://schemas.openxmlformats.org/officeDocument/2006/relationships/tags" Target="../tags/tag440.xml"/><Relationship Id="rId18" Type="http://schemas.openxmlformats.org/officeDocument/2006/relationships/tags" Target="../tags/tag439.xml"/><Relationship Id="rId17" Type="http://schemas.openxmlformats.org/officeDocument/2006/relationships/tags" Target="../tags/tag438.xml"/><Relationship Id="rId16" Type="http://schemas.openxmlformats.org/officeDocument/2006/relationships/tags" Target="../tags/tag437.xml"/><Relationship Id="rId15" Type="http://schemas.openxmlformats.org/officeDocument/2006/relationships/tags" Target="../tags/tag436.xml"/><Relationship Id="rId14" Type="http://schemas.openxmlformats.org/officeDocument/2006/relationships/tags" Target="../tags/tag435.xml"/><Relationship Id="rId13" Type="http://schemas.openxmlformats.org/officeDocument/2006/relationships/tags" Target="../tags/tag434.xml"/><Relationship Id="rId12" Type="http://schemas.openxmlformats.org/officeDocument/2006/relationships/tags" Target="../tags/tag433.xml"/><Relationship Id="rId11" Type="http://schemas.openxmlformats.org/officeDocument/2006/relationships/tags" Target="../tags/tag432.xml"/><Relationship Id="rId10" Type="http://schemas.openxmlformats.org/officeDocument/2006/relationships/tags" Target="../tags/tag431.xml"/><Relationship Id="rId1" Type="http://schemas.openxmlformats.org/officeDocument/2006/relationships/tags" Target="../tags/tag424.xml"/></Relationships>
</file>

<file path=ppt/slides/_rels/slide23.xml.rels><?xml version="1.0" encoding="UTF-8" standalone="yes"?>
<Relationships xmlns="http://schemas.openxmlformats.org/package/2006/relationships"><Relationship Id="rId9" Type="http://schemas.openxmlformats.org/officeDocument/2006/relationships/tags" Target="../tags/tag456.xml"/><Relationship Id="rId8" Type="http://schemas.openxmlformats.org/officeDocument/2006/relationships/image" Target="../media/image20.png"/><Relationship Id="rId7" Type="http://schemas.openxmlformats.org/officeDocument/2006/relationships/tags" Target="../tags/tag455.xml"/><Relationship Id="rId6" Type="http://schemas.openxmlformats.org/officeDocument/2006/relationships/tags" Target="../tags/tag454.xml"/><Relationship Id="rId5" Type="http://schemas.openxmlformats.org/officeDocument/2006/relationships/tags" Target="../tags/tag453.xml"/><Relationship Id="rId4" Type="http://schemas.openxmlformats.org/officeDocument/2006/relationships/tags" Target="../tags/tag452.xml"/><Relationship Id="rId3" Type="http://schemas.openxmlformats.org/officeDocument/2006/relationships/tags" Target="../tags/tag451.xml"/><Relationship Id="rId2" Type="http://schemas.openxmlformats.org/officeDocument/2006/relationships/image" Target="../media/image4.jpeg"/><Relationship Id="rId10" Type="http://schemas.openxmlformats.org/officeDocument/2006/relationships/slideLayout" Target="../slideLayouts/slideLayout19.xml"/><Relationship Id="rId1" Type="http://schemas.openxmlformats.org/officeDocument/2006/relationships/tags" Target="../tags/tag450.xml"/></Relationships>
</file>

<file path=ppt/slides/_rels/slide24.xml.rels><?xml version="1.0" encoding="UTF-8" standalone="yes"?>
<Relationships xmlns="http://schemas.openxmlformats.org/package/2006/relationships"><Relationship Id="rId9" Type="http://schemas.openxmlformats.org/officeDocument/2006/relationships/tags" Target="../tags/tag463.xml"/><Relationship Id="rId8" Type="http://schemas.openxmlformats.org/officeDocument/2006/relationships/tags" Target="../tags/tag462.xml"/><Relationship Id="rId7" Type="http://schemas.openxmlformats.org/officeDocument/2006/relationships/image" Target="../media/image20.png"/><Relationship Id="rId6" Type="http://schemas.openxmlformats.org/officeDocument/2006/relationships/tags" Target="../tags/tag461.xml"/><Relationship Id="rId5" Type="http://schemas.openxmlformats.org/officeDocument/2006/relationships/tags" Target="../tags/tag460.xml"/><Relationship Id="rId4" Type="http://schemas.openxmlformats.org/officeDocument/2006/relationships/tags" Target="../tags/tag459.xml"/><Relationship Id="rId3" Type="http://schemas.openxmlformats.org/officeDocument/2006/relationships/tags" Target="../tags/tag458.xml"/><Relationship Id="rId2" Type="http://schemas.openxmlformats.org/officeDocument/2006/relationships/image" Target="../media/image4.jpeg"/><Relationship Id="rId10" Type="http://schemas.openxmlformats.org/officeDocument/2006/relationships/slideLayout" Target="../slideLayouts/slideLayout19.xml"/><Relationship Id="rId1" Type="http://schemas.openxmlformats.org/officeDocument/2006/relationships/tags" Target="../tags/tag457.xml"/></Relationships>
</file>

<file path=ppt/slides/_rels/slide25.xml.rels><?xml version="1.0" encoding="UTF-8" standalone="yes"?>
<Relationships xmlns="http://schemas.openxmlformats.org/package/2006/relationships"><Relationship Id="rId9" Type="http://schemas.openxmlformats.org/officeDocument/2006/relationships/tags" Target="../tags/tag470.xml"/><Relationship Id="rId8" Type="http://schemas.openxmlformats.org/officeDocument/2006/relationships/image" Target="../media/image20.png"/><Relationship Id="rId7" Type="http://schemas.openxmlformats.org/officeDocument/2006/relationships/tags" Target="../tags/tag469.xml"/><Relationship Id="rId6" Type="http://schemas.openxmlformats.org/officeDocument/2006/relationships/tags" Target="../tags/tag468.xml"/><Relationship Id="rId5" Type="http://schemas.openxmlformats.org/officeDocument/2006/relationships/tags" Target="../tags/tag467.xml"/><Relationship Id="rId4" Type="http://schemas.openxmlformats.org/officeDocument/2006/relationships/tags" Target="../tags/tag466.xml"/><Relationship Id="rId3" Type="http://schemas.openxmlformats.org/officeDocument/2006/relationships/tags" Target="../tags/tag465.xml"/><Relationship Id="rId2" Type="http://schemas.openxmlformats.org/officeDocument/2006/relationships/image" Target="../media/image4.jpeg"/><Relationship Id="rId10" Type="http://schemas.openxmlformats.org/officeDocument/2006/relationships/slideLayout" Target="../slideLayouts/slideLayout19.xml"/><Relationship Id="rId1" Type="http://schemas.openxmlformats.org/officeDocument/2006/relationships/tags" Target="../tags/tag464.xml"/></Relationships>
</file>

<file path=ppt/slides/_rels/slide26.xml.rels><?xml version="1.0" encoding="UTF-8" standalone="yes"?>
<Relationships xmlns="http://schemas.openxmlformats.org/package/2006/relationships"><Relationship Id="rId99" Type="http://schemas.openxmlformats.org/officeDocument/2006/relationships/tags" Target="../tags/tag568.xml"/><Relationship Id="rId98" Type="http://schemas.openxmlformats.org/officeDocument/2006/relationships/tags" Target="../tags/tag567.xml"/><Relationship Id="rId97" Type="http://schemas.openxmlformats.org/officeDocument/2006/relationships/tags" Target="../tags/tag566.xml"/><Relationship Id="rId96" Type="http://schemas.openxmlformats.org/officeDocument/2006/relationships/tags" Target="../tags/tag565.xml"/><Relationship Id="rId95" Type="http://schemas.openxmlformats.org/officeDocument/2006/relationships/tags" Target="../tags/tag564.xml"/><Relationship Id="rId94" Type="http://schemas.openxmlformats.org/officeDocument/2006/relationships/tags" Target="../tags/tag563.xml"/><Relationship Id="rId93" Type="http://schemas.openxmlformats.org/officeDocument/2006/relationships/tags" Target="../tags/tag562.xml"/><Relationship Id="rId92" Type="http://schemas.openxmlformats.org/officeDocument/2006/relationships/tags" Target="../tags/tag561.xml"/><Relationship Id="rId91" Type="http://schemas.openxmlformats.org/officeDocument/2006/relationships/tags" Target="../tags/tag560.xml"/><Relationship Id="rId90" Type="http://schemas.openxmlformats.org/officeDocument/2006/relationships/tags" Target="../tags/tag559.xml"/><Relationship Id="rId9" Type="http://schemas.openxmlformats.org/officeDocument/2006/relationships/tags" Target="../tags/tag478.xml"/><Relationship Id="rId89" Type="http://schemas.openxmlformats.org/officeDocument/2006/relationships/tags" Target="../tags/tag558.xml"/><Relationship Id="rId88" Type="http://schemas.openxmlformats.org/officeDocument/2006/relationships/tags" Target="../tags/tag557.xml"/><Relationship Id="rId87" Type="http://schemas.openxmlformats.org/officeDocument/2006/relationships/tags" Target="../tags/tag556.xml"/><Relationship Id="rId86" Type="http://schemas.openxmlformats.org/officeDocument/2006/relationships/tags" Target="../tags/tag555.xml"/><Relationship Id="rId85" Type="http://schemas.openxmlformats.org/officeDocument/2006/relationships/tags" Target="../tags/tag554.xml"/><Relationship Id="rId84" Type="http://schemas.openxmlformats.org/officeDocument/2006/relationships/tags" Target="../tags/tag553.xml"/><Relationship Id="rId83" Type="http://schemas.openxmlformats.org/officeDocument/2006/relationships/tags" Target="../tags/tag552.xml"/><Relationship Id="rId82" Type="http://schemas.openxmlformats.org/officeDocument/2006/relationships/tags" Target="../tags/tag551.xml"/><Relationship Id="rId81" Type="http://schemas.openxmlformats.org/officeDocument/2006/relationships/tags" Target="../tags/tag550.xml"/><Relationship Id="rId80" Type="http://schemas.openxmlformats.org/officeDocument/2006/relationships/tags" Target="../tags/tag549.xml"/><Relationship Id="rId8" Type="http://schemas.openxmlformats.org/officeDocument/2006/relationships/tags" Target="../tags/tag477.xml"/><Relationship Id="rId79" Type="http://schemas.openxmlformats.org/officeDocument/2006/relationships/tags" Target="../tags/tag548.xml"/><Relationship Id="rId78" Type="http://schemas.openxmlformats.org/officeDocument/2006/relationships/tags" Target="../tags/tag547.xml"/><Relationship Id="rId77" Type="http://schemas.openxmlformats.org/officeDocument/2006/relationships/tags" Target="../tags/tag546.xml"/><Relationship Id="rId76" Type="http://schemas.openxmlformats.org/officeDocument/2006/relationships/tags" Target="../tags/tag545.xml"/><Relationship Id="rId75" Type="http://schemas.openxmlformats.org/officeDocument/2006/relationships/tags" Target="../tags/tag544.xml"/><Relationship Id="rId74" Type="http://schemas.openxmlformats.org/officeDocument/2006/relationships/tags" Target="../tags/tag543.xml"/><Relationship Id="rId73" Type="http://schemas.openxmlformats.org/officeDocument/2006/relationships/tags" Target="../tags/tag542.xml"/><Relationship Id="rId72" Type="http://schemas.openxmlformats.org/officeDocument/2006/relationships/tags" Target="../tags/tag541.xml"/><Relationship Id="rId71" Type="http://schemas.openxmlformats.org/officeDocument/2006/relationships/tags" Target="../tags/tag540.xml"/><Relationship Id="rId70" Type="http://schemas.openxmlformats.org/officeDocument/2006/relationships/tags" Target="../tags/tag539.xml"/><Relationship Id="rId7" Type="http://schemas.openxmlformats.org/officeDocument/2006/relationships/tags" Target="../tags/tag476.xml"/><Relationship Id="rId69" Type="http://schemas.openxmlformats.org/officeDocument/2006/relationships/tags" Target="../tags/tag538.xml"/><Relationship Id="rId68" Type="http://schemas.openxmlformats.org/officeDocument/2006/relationships/tags" Target="../tags/tag537.xml"/><Relationship Id="rId67" Type="http://schemas.openxmlformats.org/officeDocument/2006/relationships/tags" Target="../tags/tag536.xml"/><Relationship Id="rId66" Type="http://schemas.openxmlformats.org/officeDocument/2006/relationships/tags" Target="../tags/tag535.xml"/><Relationship Id="rId65" Type="http://schemas.openxmlformats.org/officeDocument/2006/relationships/tags" Target="../tags/tag534.xml"/><Relationship Id="rId64" Type="http://schemas.openxmlformats.org/officeDocument/2006/relationships/tags" Target="../tags/tag533.xml"/><Relationship Id="rId63" Type="http://schemas.openxmlformats.org/officeDocument/2006/relationships/tags" Target="../tags/tag532.xml"/><Relationship Id="rId62" Type="http://schemas.openxmlformats.org/officeDocument/2006/relationships/tags" Target="../tags/tag531.xml"/><Relationship Id="rId61" Type="http://schemas.openxmlformats.org/officeDocument/2006/relationships/tags" Target="../tags/tag530.xml"/><Relationship Id="rId60" Type="http://schemas.openxmlformats.org/officeDocument/2006/relationships/tags" Target="../tags/tag529.xml"/><Relationship Id="rId6" Type="http://schemas.openxmlformats.org/officeDocument/2006/relationships/tags" Target="../tags/tag475.xml"/><Relationship Id="rId59" Type="http://schemas.openxmlformats.org/officeDocument/2006/relationships/tags" Target="../tags/tag528.xml"/><Relationship Id="rId58" Type="http://schemas.openxmlformats.org/officeDocument/2006/relationships/tags" Target="../tags/tag527.xml"/><Relationship Id="rId57" Type="http://schemas.openxmlformats.org/officeDocument/2006/relationships/tags" Target="../tags/tag526.xml"/><Relationship Id="rId56" Type="http://schemas.openxmlformats.org/officeDocument/2006/relationships/tags" Target="../tags/tag525.xml"/><Relationship Id="rId55" Type="http://schemas.openxmlformats.org/officeDocument/2006/relationships/tags" Target="../tags/tag524.xml"/><Relationship Id="rId54" Type="http://schemas.openxmlformats.org/officeDocument/2006/relationships/tags" Target="../tags/tag523.xml"/><Relationship Id="rId53" Type="http://schemas.openxmlformats.org/officeDocument/2006/relationships/tags" Target="../tags/tag522.xml"/><Relationship Id="rId52" Type="http://schemas.openxmlformats.org/officeDocument/2006/relationships/tags" Target="../tags/tag521.xml"/><Relationship Id="rId51" Type="http://schemas.openxmlformats.org/officeDocument/2006/relationships/tags" Target="../tags/tag520.xml"/><Relationship Id="rId50" Type="http://schemas.openxmlformats.org/officeDocument/2006/relationships/tags" Target="../tags/tag519.xml"/><Relationship Id="rId5" Type="http://schemas.openxmlformats.org/officeDocument/2006/relationships/tags" Target="../tags/tag474.xml"/><Relationship Id="rId49" Type="http://schemas.openxmlformats.org/officeDocument/2006/relationships/tags" Target="../tags/tag518.xml"/><Relationship Id="rId48" Type="http://schemas.openxmlformats.org/officeDocument/2006/relationships/tags" Target="../tags/tag517.xml"/><Relationship Id="rId47" Type="http://schemas.openxmlformats.org/officeDocument/2006/relationships/tags" Target="../tags/tag516.xml"/><Relationship Id="rId46" Type="http://schemas.openxmlformats.org/officeDocument/2006/relationships/tags" Target="../tags/tag515.xml"/><Relationship Id="rId45" Type="http://schemas.openxmlformats.org/officeDocument/2006/relationships/tags" Target="../tags/tag514.xml"/><Relationship Id="rId44" Type="http://schemas.openxmlformats.org/officeDocument/2006/relationships/tags" Target="../tags/tag513.xml"/><Relationship Id="rId43" Type="http://schemas.openxmlformats.org/officeDocument/2006/relationships/tags" Target="../tags/tag512.xml"/><Relationship Id="rId42" Type="http://schemas.openxmlformats.org/officeDocument/2006/relationships/tags" Target="../tags/tag511.xml"/><Relationship Id="rId41" Type="http://schemas.openxmlformats.org/officeDocument/2006/relationships/tags" Target="../tags/tag510.xml"/><Relationship Id="rId40" Type="http://schemas.openxmlformats.org/officeDocument/2006/relationships/tags" Target="../tags/tag509.xml"/><Relationship Id="rId4" Type="http://schemas.openxmlformats.org/officeDocument/2006/relationships/tags" Target="../tags/tag473.xml"/><Relationship Id="rId39" Type="http://schemas.openxmlformats.org/officeDocument/2006/relationships/tags" Target="../tags/tag508.xml"/><Relationship Id="rId38" Type="http://schemas.openxmlformats.org/officeDocument/2006/relationships/tags" Target="../tags/tag507.xml"/><Relationship Id="rId37" Type="http://schemas.openxmlformats.org/officeDocument/2006/relationships/tags" Target="../tags/tag506.xml"/><Relationship Id="rId36" Type="http://schemas.openxmlformats.org/officeDocument/2006/relationships/tags" Target="../tags/tag505.xml"/><Relationship Id="rId35" Type="http://schemas.openxmlformats.org/officeDocument/2006/relationships/tags" Target="../tags/tag504.xml"/><Relationship Id="rId34" Type="http://schemas.openxmlformats.org/officeDocument/2006/relationships/tags" Target="../tags/tag503.xml"/><Relationship Id="rId33" Type="http://schemas.openxmlformats.org/officeDocument/2006/relationships/tags" Target="../tags/tag502.xml"/><Relationship Id="rId32" Type="http://schemas.openxmlformats.org/officeDocument/2006/relationships/tags" Target="../tags/tag501.xml"/><Relationship Id="rId31" Type="http://schemas.openxmlformats.org/officeDocument/2006/relationships/tags" Target="../tags/tag500.xml"/><Relationship Id="rId30" Type="http://schemas.openxmlformats.org/officeDocument/2006/relationships/tags" Target="../tags/tag499.xml"/><Relationship Id="rId3" Type="http://schemas.openxmlformats.org/officeDocument/2006/relationships/tags" Target="../tags/tag472.xml"/><Relationship Id="rId29" Type="http://schemas.openxmlformats.org/officeDocument/2006/relationships/tags" Target="../tags/tag498.xml"/><Relationship Id="rId28" Type="http://schemas.openxmlformats.org/officeDocument/2006/relationships/tags" Target="../tags/tag497.xml"/><Relationship Id="rId27" Type="http://schemas.openxmlformats.org/officeDocument/2006/relationships/tags" Target="../tags/tag496.xml"/><Relationship Id="rId26" Type="http://schemas.openxmlformats.org/officeDocument/2006/relationships/tags" Target="../tags/tag495.xml"/><Relationship Id="rId25" Type="http://schemas.openxmlformats.org/officeDocument/2006/relationships/tags" Target="../tags/tag494.xml"/><Relationship Id="rId24" Type="http://schemas.openxmlformats.org/officeDocument/2006/relationships/tags" Target="../tags/tag493.xml"/><Relationship Id="rId23" Type="http://schemas.openxmlformats.org/officeDocument/2006/relationships/tags" Target="../tags/tag492.xml"/><Relationship Id="rId22" Type="http://schemas.openxmlformats.org/officeDocument/2006/relationships/tags" Target="../tags/tag491.xml"/><Relationship Id="rId21" Type="http://schemas.openxmlformats.org/officeDocument/2006/relationships/tags" Target="../tags/tag490.xml"/><Relationship Id="rId20" Type="http://schemas.openxmlformats.org/officeDocument/2006/relationships/tags" Target="../tags/tag489.xml"/><Relationship Id="rId2" Type="http://schemas.openxmlformats.org/officeDocument/2006/relationships/image" Target="../media/image4.jpeg"/><Relationship Id="rId19" Type="http://schemas.openxmlformats.org/officeDocument/2006/relationships/tags" Target="../tags/tag488.xml"/><Relationship Id="rId18" Type="http://schemas.openxmlformats.org/officeDocument/2006/relationships/tags" Target="../tags/tag487.xml"/><Relationship Id="rId17" Type="http://schemas.openxmlformats.org/officeDocument/2006/relationships/tags" Target="../tags/tag486.xml"/><Relationship Id="rId16" Type="http://schemas.openxmlformats.org/officeDocument/2006/relationships/tags" Target="../tags/tag485.xml"/><Relationship Id="rId15" Type="http://schemas.openxmlformats.org/officeDocument/2006/relationships/tags" Target="../tags/tag484.xml"/><Relationship Id="rId14" Type="http://schemas.openxmlformats.org/officeDocument/2006/relationships/tags" Target="../tags/tag483.xml"/><Relationship Id="rId13" Type="http://schemas.openxmlformats.org/officeDocument/2006/relationships/tags" Target="../tags/tag482.xml"/><Relationship Id="rId12" Type="http://schemas.openxmlformats.org/officeDocument/2006/relationships/tags" Target="../tags/tag481.xml"/><Relationship Id="rId119" Type="http://schemas.openxmlformats.org/officeDocument/2006/relationships/slideLayout" Target="../slideLayouts/slideLayout19.xml"/><Relationship Id="rId118" Type="http://schemas.openxmlformats.org/officeDocument/2006/relationships/tags" Target="../tags/tag587.xml"/><Relationship Id="rId117" Type="http://schemas.openxmlformats.org/officeDocument/2006/relationships/tags" Target="../tags/tag586.xml"/><Relationship Id="rId116" Type="http://schemas.openxmlformats.org/officeDocument/2006/relationships/tags" Target="../tags/tag585.xml"/><Relationship Id="rId115" Type="http://schemas.openxmlformats.org/officeDocument/2006/relationships/tags" Target="../tags/tag584.xml"/><Relationship Id="rId114" Type="http://schemas.openxmlformats.org/officeDocument/2006/relationships/tags" Target="../tags/tag583.xml"/><Relationship Id="rId113" Type="http://schemas.openxmlformats.org/officeDocument/2006/relationships/tags" Target="../tags/tag582.xml"/><Relationship Id="rId112" Type="http://schemas.openxmlformats.org/officeDocument/2006/relationships/tags" Target="../tags/tag581.xml"/><Relationship Id="rId111" Type="http://schemas.openxmlformats.org/officeDocument/2006/relationships/tags" Target="../tags/tag580.xml"/><Relationship Id="rId110" Type="http://schemas.openxmlformats.org/officeDocument/2006/relationships/tags" Target="../tags/tag579.xml"/><Relationship Id="rId11" Type="http://schemas.openxmlformats.org/officeDocument/2006/relationships/tags" Target="../tags/tag480.xml"/><Relationship Id="rId109" Type="http://schemas.openxmlformats.org/officeDocument/2006/relationships/tags" Target="../tags/tag578.xml"/><Relationship Id="rId108" Type="http://schemas.openxmlformats.org/officeDocument/2006/relationships/tags" Target="../tags/tag577.xml"/><Relationship Id="rId107" Type="http://schemas.openxmlformats.org/officeDocument/2006/relationships/tags" Target="../tags/tag576.xml"/><Relationship Id="rId106" Type="http://schemas.openxmlformats.org/officeDocument/2006/relationships/tags" Target="../tags/tag575.xml"/><Relationship Id="rId105" Type="http://schemas.openxmlformats.org/officeDocument/2006/relationships/tags" Target="../tags/tag574.xml"/><Relationship Id="rId104" Type="http://schemas.openxmlformats.org/officeDocument/2006/relationships/tags" Target="../tags/tag573.xml"/><Relationship Id="rId103" Type="http://schemas.openxmlformats.org/officeDocument/2006/relationships/tags" Target="../tags/tag572.xml"/><Relationship Id="rId102" Type="http://schemas.openxmlformats.org/officeDocument/2006/relationships/tags" Target="../tags/tag571.xml"/><Relationship Id="rId101" Type="http://schemas.openxmlformats.org/officeDocument/2006/relationships/tags" Target="../tags/tag570.xml"/><Relationship Id="rId100" Type="http://schemas.openxmlformats.org/officeDocument/2006/relationships/tags" Target="../tags/tag569.xml"/><Relationship Id="rId10" Type="http://schemas.openxmlformats.org/officeDocument/2006/relationships/tags" Target="../tags/tag479.xml"/><Relationship Id="rId1" Type="http://schemas.openxmlformats.org/officeDocument/2006/relationships/tags" Target="../tags/tag471.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tags" Target="../tags/tag591.xml"/><Relationship Id="rId3" Type="http://schemas.openxmlformats.org/officeDocument/2006/relationships/tags" Target="../tags/tag590.xml"/><Relationship Id="rId2" Type="http://schemas.openxmlformats.org/officeDocument/2006/relationships/tags" Target="../tags/tag589.xml"/><Relationship Id="rId1" Type="http://schemas.openxmlformats.org/officeDocument/2006/relationships/tags" Target="../tags/tag588.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598.xml"/><Relationship Id="rId7" Type="http://schemas.openxmlformats.org/officeDocument/2006/relationships/tags" Target="../tags/tag597.xml"/><Relationship Id="rId6" Type="http://schemas.openxmlformats.org/officeDocument/2006/relationships/tags" Target="../tags/tag596.xml"/><Relationship Id="rId5" Type="http://schemas.openxmlformats.org/officeDocument/2006/relationships/tags" Target="../tags/tag595.xml"/><Relationship Id="rId4" Type="http://schemas.openxmlformats.org/officeDocument/2006/relationships/tags" Target="../tags/tag594.xml"/><Relationship Id="rId3" Type="http://schemas.openxmlformats.org/officeDocument/2006/relationships/tags" Target="../tags/tag593.xml"/><Relationship Id="rId2" Type="http://schemas.openxmlformats.org/officeDocument/2006/relationships/image" Target="../media/image4.jpeg"/><Relationship Id="rId1" Type="http://schemas.openxmlformats.org/officeDocument/2006/relationships/tags" Target="../tags/tag592.xml"/></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605.xml"/><Relationship Id="rId7" Type="http://schemas.openxmlformats.org/officeDocument/2006/relationships/tags" Target="../tags/tag604.xml"/><Relationship Id="rId6" Type="http://schemas.openxmlformats.org/officeDocument/2006/relationships/tags" Target="../tags/tag603.xml"/><Relationship Id="rId5" Type="http://schemas.openxmlformats.org/officeDocument/2006/relationships/tags" Target="../tags/tag602.xml"/><Relationship Id="rId4" Type="http://schemas.openxmlformats.org/officeDocument/2006/relationships/tags" Target="../tags/tag601.xml"/><Relationship Id="rId3" Type="http://schemas.openxmlformats.org/officeDocument/2006/relationships/tags" Target="../tags/tag600.xml"/><Relationship Id="rId2" Type="http://schemas.openxmlformats.org/officeDocument/2006/relationships/image" Target="../media/image4.jpeg"/><Relationship Id="rId1" Type="http://schemas.openxmlformats.org/officeDocument/2006/relationships/tags" Target="../tags/tag599.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612.xml"/><Relationship Id="rId7" Type="http://schemas.openxmlformats.org/officeDocument/2006/relationships/tags" Target="../tags/tag611.xml"/><Relationship Id="rId6" Type="http://schemas.openxmlformats.org/officeDocument/2006/relationships/tags" Target="../tags/tag610.xml"/><Relationship Id="rId5" Type="http://schemas.openxmlformats.org/officeDocument/2006/relationships/tags" Target="../tags/tag609.xml"/><Relationship Id="rId4" Type="http://schemas.openxmlformats.org/officeDocument/2006/relationships/tags" Target="../tags/tag608.xml"/><Relationship Id="rId3" Type="http://schemas.openxmlformats.org/officeDocument/2006/relationships/tags" Target="../tags/tag607.xml"/><Relationship Id="rId2" Type="http://schemas.openxmlformats.org/officeDocument/2006/relationships/image" Target="../media/image4.jpeg"/><Relationship Id="rId1" Type="http://schemas.openxmlformats.org/officeDocument/2006/relationships/tags" Target="../tags/tag606.xml"/></Relationships>
</file>

<file path=ppt/slides/_rels/slide31.xml.rels><?xml version="1.0" encoding="UTF-8" standalone="yes"?>
<Relationships xmlns="http://schemas.openxmlformats.org/package/2006/relationships"><Relationship Id="rId9" Type="http://schemas.openxmlformats.org/officeDocument/2006/relationships/tags" Target="../tags/tag620.xml"/><Relationship Id="rId8" Type="http://schemas.openxmlformats.org/officeDocument/2006/relationships/tags" Target="../tags/tag619.xml"/><Relationship Id="rId7" Type="http://schemas.openxmlformats.org/officeDocument/2006/relationships/tags" Target="../tags/tag618.xml"/><Relationship Id="rId6" Type="http://schemas.openxmlformats.org/officeDocument/2006/relationships/tags" Target="../tags/tag617.xml"/><Relationship Id="rId5" Type="http://schemas.openxmlformats.org/officeDocument/2006/relationships/tags" Target="../tags/tag616.xml"/><Relationship Id="rId4" Type="http://schemas.openxmlformats.org/officeDocument/2006/relationships/tags" Target="../tags/tag615.xml"/><Relationship Id="rId3" Type="http://schemas.openxmlformats.org/officeDocument/2006/relationships/tags" Target="../tags/tag614.xml"/><Relationship Id="rId2" Type="http://schemas.openxmlformats.org/officeDocument/2006/relationships/image" Target="../media/image4.jpeg"/><Relationship Id="rId11" Type="http://schemas.openxmlformats.org/officeDocument/2006/relationships/slideLayout" Target="../slideLayouts/slideLayout19.xml"/><Relationship Id="rId10" Type="http://schemas.openxmlformats.org/officeDocument/2006/relationships/tags" Target="../tags/tag621.xml"/><Relationship Id="rId1" Type="http://schemas.openxmlformats.org/officeDocument/2006/relationships/tags" Target="../tags/tag613.xml"/></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626.xml"/><Relationship Id="rId7" Type="http://schemas.openxmlformats.org/officeDocument/2006/relationships/image" Target="../media/image22.jpeg"/><Relationship Id="rId6" Type="http://schemas.openxmlformats.org/officeDocument/2006/relationships/image" Target="../media/image21.jpeg"/><Relationship Id="rId5" Type="http://schemas.openxmlformats.org/officeDocument/2006/relationships/tags" Target="../tags/tag625.xml"/><Relationship Id="rId4" Type="http://schemas.openxmlformats.org/officeDocument/2006/relationships/tags" Target="../tags/tag624.xml"/><Relationship Id="rId3" Type="http://schemas.openxmlformats.org/officeDocument/2006/relationships/tags" Target="../tags/tag623.xml"/><Relationship Id="rId2" Type="http://schemas.openxmlformats.org/officeDocument/2006/relationships/image" Target="../media/image4.jpeg"/><Relationship Id="rId10" Type="http://schemas.openxmlformats.org/officeDocument/2006/relationships/notesSlide" Target="../notesSlides/notesSlide14.xml"/><Relationship Id="rId1" Type="http://schemas.openxmlformats.org/officeDocument/2006/relationships/tags" Target="../tags/tag622.xml"/></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23.xml"/><Relationship Id="rId5" Type="http://schemas.openxmlformats.org/officeDocument/2006/relationships/tags" Target="../tags/tag629.xml"/><Relationship Id="rId4" Type="http://schemas.openxmlformats.org/officeDocument/2006/relationships/image" Target="../media/image8.png"/><Relationship Id="rId3" Type="http://schemas.openxmlformats.org/officeDocument/2006/relationships/tags" Target="../tags/tag628.xml"/><Relationship Id="rId2" Type="http://schemas.openxmlformats.org/officeDocument/2006/relationships/image" Target="../media/image23.png"/><Relationship Id="rId1" Type="http://schemas.openxmlformats.org/officeDocument/2006/relationships/tags" Target="../tags/tag6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4" name="矩形 3"/>
          <p:cNvSpPr/>
          <p:nvPr>
            <p:custDataLst>
              <p:tags r:id="rId3"/>
            </p:custDataLst>
          </p:nvPr>
        </p:nvSpPr>
        <p:spPr>
          <a:xfrm>
            <a:off x="349130" y="356369"/>
            <a:ext cx="11463401" cy="6144605"/>
          </a:xfrm>
          <a:prstGeom prst="rect">
            <a:avLst/>
          </a:pr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汉仪粗简黑简" panose="00020600040101010101" charset="-122"/>
              <a:ea typeface="汉仪粗简黑简" panose="00020600040101010101" charset="-122"/>
              <a:cs typeface="+mn-ea"/>
              <a:sym typeface="+mn-lt"/>
            </a:endParaRPr>
          </a:p>
        </p:txBody>
      </p:sp>
      <p:cxnSp>
        <p:nvCxnSpPr>
          <p:cNvPr id="5" name="直接连接符 4"/>
          <p:cNvCxnSpPr/>
          <p:nvPr>
            <p:custDataLst>
              <p:tags r:id="rId4"/>
            </p:custDataLst>
          </p:nvPr>
        </p:nvCxnSpPr>
        <p:spPr>
          <a:xfrm>
            <a:off x="536911" y="-264"/>
            <a:ext cx="512915" cy="512915"/>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5"/>
            </p:custDataLst>
          </p:nvPr>
        </p:nvCxnSpPr>
        <p:spPr>
          <a:xfrm>
            <a:off x="349128" y="88184"/>
            <a:ext cx="512915" cy="512915"/>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6"/>
            </p:custDataLst>
          </p:nvPr>
        </p:nvCxnSpPr>
        <p:spPr>
          <a:xfrm>
            <a:off x="11329087" y="6256244"/>
            <a:ext cx="512915" cy="512915"/>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7"/>
            </p:custDataLst>
          </p:nvPr>
        </p:nvCxnSpPr>
        <p:spPr>
          <a:xfrm>
            <a:off x="11141304" y="6344691"/>
            <a:ext cx="512915" cy="512915"/>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7" name="图片 16" descr="placingpictureplaceholder"/>
          <p:cNvPicPr>
            <a:picLocks noChangeAspect="1"/>
          </p:cNvPicPr>
          <p:nvPr>
            <p:custDataLst>
              <p:tags r:id="rId8"/>
            </p:custDataLst>
          </p:nvPr>
        </p:nvPicPr>
        <p:blipFill>
          <a:blip r:embed="rId9"/>
          <a:srcRect/>
          <a:stretch>
            <a:fillRect/>
          </a:stretch>
        </p:blipFill>
        <p:spPr>
          <a:xfrm>
            <a:off x="8614558" y="1849703"/>
            <a:ext cx="2532191" cy="3142790"/>
          </a:xfrm>
          <a:prstGeom prst="rect">
            <a:avLst/>
          </a:prstGeom>
        </p:spPr>
      </p:pic>
      <p:sp>
        <p:nvSpPr>
          <p:cNvPr id="6" name="矩形 5"/>
          <p:cNvSpPr/>
          <p:nvPr/>
        </p:nvSpPr>
        <p:spPr>
          <a:xfrm>
            <a:off x="1049655" y="2164715"/>
            <a:ext cx="7443470" cy="2528570"/>
          </a:xfrm>
          <a:prstGeom prst="rect">
            <a:avLst/>
          </a:prstGeom>
          <a:noFill/>
          <a:ln w="12700" cmpd="sng">
            <a:noFill/>
            <a:prstDash val="solid"/>
          </a:ln>
          <a:effectLst/>
          <a:extLst>
            <a:ext uri="{909E8E84-426E-40DD-AFC4-6F175D3DCCD1}">
              <a14:hiddenFill xmlns:a14="http://schemas.microsoft.com/office/drawing/2010/main">
                <a:solidFill>
                  <a:srgbClr val="A7E9E1"/>
                </a:solidFill>
              </a14:hiddenFill>
            </a:ext>
          </a:extLst>
        </p:spPr>
        <p:txBody>
          <a:bodyPr wrap="square" rtlCol="0" anchor="t">
            <a:noAutofit/>
          </a:bodyPr>
          <a:p>
            <a:pPr algn="ctr"/>
            <a:r>
              <a:rPr lang="zh-CN" altLang="en-US" sz="8000" b="1">
                <a:ln w="34925" cmpd="sng">
                  <a:solidFill>
                    <a:srgbClr val="6F3CAF"/>
                  </a:solidFill>
                  <a:prstDash val="solid"/>
                </a:ln>
                <a:solidFill>
                  <a:srgbClr val="A3E8E0"/>
                </a:solidFill>
                <a:effectLst>
                  <a:outerShdw blurRad="50800" dist="38100" dir="2700000" algn="tl" rotWithShape="0">
                    <a:prstClr val="black">
                      <a:alpha val="40000"/>
                    </a:prstClr>
                  </a:outerShdw>
                </a:effectLst>
                <a:uFillTx/>
                <a:latin typeface="汉仪黑荔枝体简" panose="00020600040101010101" charset="-122"/>
                <a:ea typeface="汉仪黑荔枝体简" panose="00020600040101010101" charset="-122"/>
              </a:rPr>
              <a:t>新生儿疫苗知识</a:t>
            </a:r>
            <a:endParaRPr lang="zh-CN" altLang="en-US" sz="8000" b="1">
              <a:ln w="34925" cmpd="sng">
                <a:solidFill>
                  <a:srgbClr val="6F3CAF"/>
                </a:solidFill>
                <a:prstDash val="solid"/>
              </a:ln>
              <a:solidFill>
                <a:srgbClr val="A3E8E0"/>
              </a:solidFill>
              <a:effectLst>
                <a:outerShdw blurRad="50800" dist="38100" dir="2700000" algn="tl" rotWithShape="0">
                  <a:prstClr val="black">
                    <a:alpha val="40000"/>
                  </a:prstClr>
                </a:outerShdw>
              </a:effectLst>
              <a:uFillTx/>
              <a:latin typeface="汉仪黑荔枝体简" panose="00020600040101010101" charset="-122"/>
              <a:ea typeface="汉仪黑荔枝体简" panose="00020600040101010101" charset="-122"/>
            </a:endParaRPr>
          </a:p>
          <a:p>
            <a:pPr algn="ctr"/>
            <a:r>
              <a:rPr lang="zh-CN" altLang="en-US" sz="8000" b="1">
                <a:ln w="34925" cmpd="sng">
                  <a:solidFill>
                    <a:srgbClr val="6F3CAF"/>
                  </a:solidFill>
                  <a:prstDash val="solid"/>
                </a:ln>
                <a:solidFill>
                  <a:srgbClr val="A3E8E0"/>
                </a:solidFill>
                <a:effectLst>
                  <a:outerShdw blurRad="50800" dist="38100" dir="2700000" algn="tl" rotWithShape="0">
                    <a:prstClr val="black">
                      <a:alpha val="40000"/>
                    </a:prstClr>
                  </a:outerShdw>
                </a:effectLst>
                <a:uFillTx/>
                <a:latin typeface="汉仪黑荔枝体简" panose="00020600040101010101" charset="-122"/>
                <a:ea typeface="汉仪黑荔枝体简" panose="00020600040101010101" charset="-122"/>
              </a:rPr>
              <a:t>与预防接种</a:t>
            </a:r>
            <a:endParaRPr lang="zh-CN" altLang="en-US" sz="8000" b="1">
              <a:ln w="34925" cmpd="sng">
                <a:solidFill>
                  <a:srgbClr val="6F3CAF"/>
                </a:solidFill>
                <a:prstDash val="solid"/>
              </a:ln>
              <a:solidFill>
                <a:srgbClr val="A3E8E0"/>
              </a:solidFill>
              <a:effectLst>
                <a:outerShdw blurRad="50800" dist="38100" dir="2700000" algn="tl" rotWithShape="0">
                  <a:prstClr val="black">
                    <a:alpha val="40000"/>
                  </a:prstClr>
                </a:outerShdw>
              </a:effectLst>
              <a:uFillTx/>
              <a:latin typeface="汉仪黑荔枝体简" panose="00020600040101010101" charset="-122"/>
              <a:ea typeface="汉仪黑荔枝体简" panose="00020600040101010101" charset="-122"/>
            </a:endParaRPr>
          </a:p>
        </p:txBody>
      </p:sp>
      <p:sp>
        <p:nvSpPr>
          <p:cNvPr id="10" name="圆角矩形 9"/>
          <p:cNvSpPr/>
          <p:nvPr/>
        </p:nvSpPr>
        <p:spPr>
          <a:xfrm>
            <a:off x="1279525" y="1336675"/>
            <a:ext cx="2680335" cy="513080"/>
          </a:xfrm>
          <a:prstGeom prst="roundRect">
            <a:avLst/>
          </a:prstGeom>
          <a:solidFill>
            <a:srgbClr val="8459D8"/>
          </a:solidFill>
          <a:ln>
            <a:solidFill>
              <a:srgbClr val="7030A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000" spc="200">
                <a:solidFill>
                  <a:schemeClr val="bg1"/>
                </a:solidFill>
                <a:latin typeface="Arial" panose="020B0604020202020204" pitchFamily="34" charset="0"/>
                <a:ea typeface="微软雅黑" panose="020B0503020204020204" charset="-122"/>
                <a:sym typeface="+mn-ea"/>
              </a:rPr>
              <a:t>鲍山社区妈妈课堂</a:t>
            </a:r>
            <a:endParaRPr lang="zh-CN" altLang="en-US" sz="2000" spc="200">
              <a:solidFill>
                <a:schemeClr val="bg1"/>
              </a:solidFill>
              <a:latin typeface="Arial" panose="020B0604020202020204" pitchFamily="34" charset="0"/>
              <a:ea typeface="微软雅黑" panose="020B0503020204020204" charset="-122"/>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17108" y="0"/>
            <a:ext cx="12192075" cy="6858000"/>
          </a:xfrm>
          <a:prstGeom prst="rect">
            <a:avLst/>
          </a:prstGeom>
        </p:spPr>
      </p:pic>
      <p:sp>
        <p:nvSpPr>
          <p:cNvPr id="97" name="Freeform 42"/>
          <p:cNvSpPr/>
          <p:nvPr/>
        </p:nvSpPr>
        <p:spPr>
          <a:xfrm flipV="1">
            <a:off x="8" y="8"/>
            <a:ext cx="6524799" cy="6857998"/>
          </a:xfrm>
          <a:custGeom>
            <a:avLst/>
            <a:gdLst>
              <a:gd name="connsiteX0" fmla="*/ 1 w 6527099"/>
              <a:gd name="connsiteY0" fmla="*/ 0 h 6857998"/>
              <a:gd name="connsiteX1" fmla="*/ 3098097 w 6527099"/>
              <a:gd name="connsiteY1" fmla="*/ 3 h 6857998"/>
              <a:gd name="connsiteX2" fmla="*/ 6527099 w 6527099"/>
              <a:gd name="connsiteY2" fmla="*/ 3429000 h 6857998"/>
              <a:gd name="connsiteX3" fmla="*/ 3098097 w 6527099"/>
              <a:gd name="connsiteY3" fmla="*/ 6857998 h 6857998"/>
              <a:gd name="connsiteX4" fmla="*/ 0 w 6527099"/>
              <a:gd name="connsiteY4" fmla="*/ 6857996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7099" h="6857998">
                <a:moveTo>
                  <a:pt x="1" y="0"/>
                </a:moveTo>
                <a:lnTo>
                  <a:pt x="3098097" y="3"/>
                </a:lnTo>
                <a:cubicBezTo>
                  <a:pt x="4991884" y="2"/>
                  <a:pt x="6527097" y="1535218"/>
                  <a:pt x="6527099" y="3429000"/>
                </a:cubicBezTo>
                <a:cubicBezTo>
                  <a:pt x="6527098" y="5322779"/>
                  <a:pt x="4991882" y="6857997"/>
                  <a:pt x="3098097" y="6857998"/>
                </a:cubicBezTo>
                <a:lnTo>
                  <a:pt x="0" y="6857996"/>
                </a:lnTo>
                <a:close/>
              </a:path>
            </a:pathLst>
          </a:custGeom>
          <a:gradFill flip="none" rotWithShape="1">
            <a:gsLst>
              <a:gs pos="4000">
                <a:srgbClr val="89E4D5"/>
              </a:gs>
              <a:gs pos="100000">
                <a:srgbClr val="8451D8"/>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grpSp>
        <p:nvGrpSpPr>
          <p:cNvPr id="139" name="组合 138"/>
          <p:cNvGrpSpPr/>
          <p:nvPr/>
        </p:nvGrpSpPr>
        <p:grpSpPr>
          <a:xfrm>
            <a:off x="10122739" y="5347963"/>
            <a:ext cx="1446921" cy="1253331"/>
            <a:chOff x="5128058" y="5291897"/>
            <a:chExt cx="1490545" cy="1291119"/>
          </a:xfrm>
        </p:grpSpPr>
        <p:grpSp>
          <p:nvGrpSpPr>
            <p:cNvPr id="106" name="组合 105"/>
            <p:cNvGrpSpPr/>
            <p:nvPr/>
          </p:nvGrpSpPr>
          <p:grpSpPr>
            <a:xfrm>
              <a:off x="5799301" y="5291897"/>
              <a:ext cx="819302" cy="784507"/>
              <a:chOff x="3874684" y="3746843"/>
              <a:chExt cx="2402888" cy="2300839"/>
            </a:xfrm>
          </p:grpSpPr>
          <p:sp>
            <p:nvSpPr>
              <p:cNvPr id="107" name="任意多边形: 形状 106"/>
              <p:cNvSpPr/>
              <p:nvPr/>
            </p:nvSpPr>
            <p:spPr>
              <a:xfrm>
                <a:off x="3874684" y="3746843"/>
                <a:ext cx="2402888" cy="2300839"/>
              </a:xfrm>
              <a:custGeom>
                <a:avLst/>
                <a:gdLst>
                  <a:gd name="connsiteX0" fmla="*/ 692283 w 1303881"/>
                  <a:gd name="connsiteY0" fmla="*/ 0 h 1248506"/>
                  <a:gd name="connsiteX1" fmla="*/ 1108452 w 1303881"/>
                  <a:gd name="connsiteY1" fmla="*/ 416169 h 1248506"/>
                  <a:gd name="connsiteX2" fmla="*/ 1099997 w 1303881"/>
                  <a:gd name="connsiteY2" fmla="*/ 500041 h 1248506"/>
                  <a:gd name="connsiteX3" fmla="*/ 1085426 w 1303881"/>
                  <a:gd name="connsiteY3" fmla="*/ 546982 h 1248506"/>
                  <a:gd name="connsiteX4" fmla="*/ 1142225 w 1303881"/>
                  <a:gd name="connsiteY4" fmla="*/ 577812 h 1248506"/>
                  <a:gd name="connsiteX5" fmla="*/ 1303881 w 1303881"/>
                  <a:gd name="connsiteY5" fmla="*/ 881849 h 1248506"/>
                  <a:gd name="connsiteX6" fmla="*/ 1011118 w 1303881"/>
                  <a:gd name="connsiteY6" fmla="*/ 1241057 h 1248506"/>
                  <a:gd name="connsiteX7" fmla="*/ 1009427 w 1303881"/>
                  <a:gd name="connsiteY7" fmla="*/ 1241228 h 1248506"/>
                  <a:gd name="connsiteX8" fmla="*/ 1009427 w 1303881"/>
                  <a:gd name="connsiteY8" fmla="*/ 1248505 h 1248506"/>
                  <a:gd name="connsiteX9" fmla="*/ 937234 w 1303881"/>
                  <a:gd name="connsiteY9" fmla="*/ 1248505 h 1248506"/>
                  <a:gd name="connsiteX10" fmla="*/ 937224 w 1303881"/>
                  <a:gd name="connsiteY10" fmla="*/ 1248506 h 1248506"/>
                  <a:gd name="connsiteX11" fmla="*/ 937214 w 1303881"/>
                  <a:gd name="connsiteY11" fmla="*/ 1248505 h 1248506"/>
                  <a:gd name="connsiteX12" fmla="*/ 366667 w 1303881"/>
                  <a:gd name="connsiteY12" fmla="*/ 1248505 h 1248506"/>
                  <a:gd name="connsiteX13" fmla="*/ 366657 w 1303881"/>
                  <a:gd name="connsiteY13" fmla="*/ 1248506 h 1248506"/>
                  <a:gd name="connsiteX14" fmla="*/ 366647 w 1303881"/>
                  <a:gd name="connsiteY14" fmla="*/ 1248505 h 1248506"/>
                  <a:gd name="connsiteX15" fmla="*/ 276114 w 1303881"/>
                  <a:gd name="connsiteY15" fmla="*/ 1248505 h 1248506"/>
                  <a:gd name="connsiteX16" fmla="*/ 276114 w 1303881"/>
                  <a:gd name="connsiteY16" fmla="*/ 1235889 h 1248506"/>
                  <a:gd name="connsiteX17" fmla="*/ 223938 w 1303881"/>
                  <a:gd name="connsiteY17" fmla="*/ 1219693 h 1248506"/>
                  <a:gd name="connsiteX18" fmla="*/ 0 w 1303881"/>
                  <a:gd name="connsiteY18" fmla="*/ 881849 h 1248506"/>
                  <a:gd name="connsiteX19" fmla="*/ 223938 w 1303881"/>
                  <a:gd name="connsiteY19" fmla="*/ 544006 h 1248506"/>
                  <a:gd name="connsiteX20" fmla="*/ 291688 w 1303881"/>
                  <a:gd name="connsiteY20" fmla="*/ 522975 h 1248506"/>
                  <a:gd name="connsiteX21" fmla="*/ 284569 w 1303881"/>
                  <a:gd name="connsiteY21" fmla="*/ 500041 h 1248506"/>
                  <a:gd name="connsiteX22" fmla="*/ 276114 w 1303881"/>
                  <a:gd name="connsiteY22" fmla="*/ 416169 h 1248506"/>
                  <a:gd name="connsiteX23" fmla="*/ 692283 w 1303881"/>
                  <a:gd name="connsiteY23" fmla="*/ 0 h 124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03881" h="1248506">
                    <a:moveTo>
                      <a:pt x="692283" y="0"/>
                    </a:moveTo>
                    <a:cubicBezTo>
                      <a:pt x="922127" y="0"/>
                      <a:pt x="1108452" y="186325"/>
                      <a:pt x="1108452" y="416169"/>
                    </a:cubicBezTo>
                    <a:cubicBezTo>
                      <a:pt x="1108452" y="444899"/>
                      <a:pt x="1105541" y="472950"/>
                      <a:pt x="1099997" y="500041"/>
                    </a:cubicBezTo>
                    <a:lnTo>
                      <a:pt x="1085426" y="546982"/>
                    </a:lnTo>
                    <a:lnTo>
                      <a:pt x="1142225" y="577812"/>
                    </a:lnTo>
                    <a:cubicBezTo>
                      <a:pt x="1239757" y="643702"/>
                      <a:pt x="1303881" y="755287"/>
                      <a:pt x="1303881" y="881849"/>
                    </a:cubicBezTo>
                    <a:cubicBezTo>
                      <a:pt x="1303881" y="1059036"/>
                      <a:pt x="1178198" y="1206868"/>
                      <a:pt x="1011118" y="1241057"/>
                    </a:cubicBezTo>
                    <a:lnTo>
                      <a:pt x="1009427" y="1241228"/>
                    </a:lnTo>
                    <a:lnTo>
                      <a:pt x="1009427" y="1248505"/>
                    </a:lnTo>
                    <a:lnTo>
                      <a:pt x="937234" y="1248505"/>
                    </a:lnTo>
                    <a:lnTo>
                      <a:pt x="937224" y="1248506"/>
                    </a:lnTo>
                    <a:lnTo>
                      <a:pt x="937214" y="1248505"/>
                    </a:lnTo>
                    <a:lnTo>
                      <a:pt x="366667" y="1248505"/>
                    </a:lnTo>
                    <a:lnTo>
                      <a:pt x="366657" y="1248506"/>
                    </a:lnTo>
                    <a:lnTo>
                      <a:pt x="366647" y="1248505"/>
                    </a:lnTo>
                    <a:lnTo>
                      <a:pt x="276114" y="1248505"/>
                    </a:lnTo>
                    <a:lnTo>
                      <a:pt x="276114" y="1235889"/>
                    </a:lnTo>
                    <a:lnTo>
                      <a:pt x="223938" y="1219693"/>
                    </a:lnTo>
                    <a:cubicBezTo>
                      <a:pt x="92339" y="1164031"/>
                      <a:pt x="0" y="1033723"/>
                      <a:pt x="0" y="881849"/>
                    </a:cubicBezTo>
                    <a:cubicBezTo>
                      <a:pt x="0" y="729975"/>
                      <a:pt x="92339" y="599668"/>
                      <a:pt x="223938" y="544006"/>
                    </a:cubicBezTo>
                    <a:lnTo>
                      <a:pt x="291688" y="522975"/>
                    </a:lnTo>
                    <a:lnTo>
                      <a:pt x="284569" y="500041"/>
                    </a:lnTo>
                    <a:cubicBezTo>
                      <a:pt x="279025" y="472950"/>
                      <a:pt x="276114" y="444899"/>
                      <a:pt x="276114" y="416169"/>
                    </a:cubicBezTo>
                    <a:cubicBezTo>
                      <a:pt x="276114" y="186325"/>
                      <a:pt x="462439" y="0"/>
                      <a:pt x="692283" y="0"/>
                    </a:cubicBezTo>
                    <a:close/>
                  </a:path>
                </a:pathLst>
              </a:custGeom>
              <a:gradFill>
                <a:gsLst>
                  <a:gs pos="4000">
                    <a:srgbClr val="89E4D5"/>
                  </a:gs>
                  <a:gs pos="100000">
                    <a:srgbClr val="8451D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08" name="任意多边形: 形状 107"/>
              <p:cNvSpPr/>
              <p:nvPr>
                <p:custDataLst>
                  <p:tags r:id="rId3"/>
                </p:custDataLst>
              </p:nvPr>
            </p:nvSpPr>
            <p:spPr>
              <a:xfrm>
                <a:off x="5052646" y="3950677"/>
                <a:ext cx="209917" cy="1899138"/>
              </a:xfrm>
              <a:custGeom>
                <a:avLst/>
                <a:gdLst>
                  <a:gd name="connsiteX0" fmla="*/ 0 w 209917"/>
                  <a:gd name="connsiteY0" fmla="*/ 0 h 1899138"/>
                  <a:gd name="connsiteX1" fmla="*/ 187569 w 209917"/>
                  <a:gd name="connsiteY1" fmla="*/ 820615 h 1899138"/>
                  <a:gd name="connsiteX2" fmla="*/ 199292 w 209917"/>
                  <a:gd name="connsiteY2" fmla="*/ 1899138 h 1899138"/>
                </a:gdLst>
                <a:ahLst/>
                <a:cxnLst>
                  <a:cxn ang="0">
                    <a:pos x="connsiteX0" y="connsiteY0"/>
                  </a:cxn>
                  <a:cxn ang="0">
                    <a:pos x="connsiteX1" y="connsiteY1"/>
                  </a:cxn>
                  <a:cxn ang="0">
                    <a:pos x="connsiteX2" y="connsiteY2"/>
                  </a:cxn>
                </a:cxnLst>
                <a:rect l="l" t="t" r="r" b="b"/>
                <a:pathLst>
                  <a:path w="209917" h="1899138">
                    <a:moveTo>
                      <a:pt x="0" y="0"/>
                    </a:moveTo>
                    <a:cubicBezTo>
                      <a:pt x="77177" y="252046"/>
                      <a:pt x="154354" y="504092"/>
                      <a:pt x="187569" y="820615"/>
                    </a:cubicBezTo>
                    <a:cubicBezTo>
                      <a:pt x="220784" y="1137138"/>
                      <a:pt x="210038" y="1518138"/>
                      <a:pt x="199292" y="1899138"/>
                    </a:cubicBez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09" name="任意多边形: 形状 108"/>
              <p:cNvSpPr/>
              <p:nvPr>
                <p:custDataLst>
                  <p:tags r:id="rId4"/>
                </p:custDataLst>
              </p:nvPr>
            </p:nvSpPr>
            <p:spPr>
              <a:xfrm>
                <a:off x="5205046" y="4290646"/>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10" name="任意多边形: 形状 109"/>
              <p:cNvSpPr/>
              <p:nvPr>
                <p:custDataLst>
                  <p:tags r:id="rId5"/>
                </p:custDataLst>
              </p:nvPr>
            </p:nvSpPr>
            <p:spPr>
              <a:xfrm flipH="1">
                <a:off x="4861257" y="4278710"/>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11" name="任意多边形: 形状 110"/>
              <p:cNvSpPr/>
              <p:nvPr>
                <p:custDataLst>
                  <p:tags r:id="rId6"/>
                </p:custDataLst>
              </p:nvPr>
            </p:nvSpPr>
            <p:spPr>
              <a:xfrm flipH="1">
                <a:off x="4573254" y="5204473"/>
                <a:ext cx="699934" cy="16490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12" name="任意多边形: 形状 111"/>
              <p:cNvSpPr/>
              <p:nvPr>
                <p:custDataLst>
                  <p:tags r:id="rId7"/>
                </p:custDataLst>
              </p:nvPr>
            </p:nvSpPr>
            <p:spPr>
              <a:xfrm>
                <a:off x="5234788" y="5275163"/>
                <a:ext cx="738554" cy="10572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grpSp>
        <p:sp>
          <p:nvSpPr>
            <p:cNvPr id="113" name="任意多边形: 形状 112"/>
            <p:cNvSpPr/>
            <p:nvPr>
              <p:custDataLst>
                <p:tags r:id="rId8"/>
              </p:custDataLst>
            </p:nvPr>
          </p:nvSpPr>
          <p:spPr>
            <a:xfrm>
              <a:off x="5128058" y="6070790"/>
              <a:ext cx="1348153" cy="512226"/>
            </a:xfrm>
            <a:custGeom>
              <a:avLst/>
              <a:gdLst>
                <a:gd name="connsiteX0" fmla="*/ 164123 w 1348153"/>
                <a:gd name="connsiteY0" fmla="*/ 445477 h 656492"/>
                <a:gd name="connsiteX1" fmla="*/ 855784 w 1348153"/>
                <a:gd name="connsiteY1" fmla="*/ 0 h 656492"/>
                <a:gd name="connsiteX2" fmla="*/ 1348153 w 1348153"/>
                <a:gd name="connsiteY2" fmla="*/ 0 h 656492"/>
                <a:gd name="connsiteX3" fmla="*/ 949569 w 1348153"/>
                <a:gd name="connsiteY3" fmla="*/ 656492 h 656492"/>
                <a:gd name="connsiteX4" fmla="*/ 0 w 1348153"/>
                <a:gd name="connsiteY4" fmla="*/ 609600 h 656492"/>
                <a:gd name="connsiteX5" fmla="*/ 164123 w 1348153"/>
                <a:gd name="connsiteY5" fmla="*/ 445477 h 65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8153" h="656492">
                  <a:moveTo>
                    <a:pt x="164123" y="445477"/>
                  </a:moveTo>
                  <a:lnTo>
                    <a:pt x="855784" y="0"/>
                  </a:lnTo>
                  <a:lnTo>
                    <a:pt x="1348153" y="0"/>
                  </a:lnTo>
                  <a:lnTo>
                    <a:pt x="949569" y="656492"/>
                  </a:lnTo>
                  <a:lnTo>
                    <a:pt x="0" y="609600"/>
                  </a:lnTo>
                  <a:lnTo>
                    <a:pt x="164123" y="445477"/>
                  </a:lnTo>
                  <a:close/>
                </a:path>
              </a:pathLst>
            </a:custGeom>
            <a:gradFill>
              <a:gsLst>
                <a:gs pos="2000">
                  <a:schemeClr val="accent2">
                    <a:alpha val="43000"/>
                  </a:schemeClr>
                </a:gs>
                <a:gs pos="74000">
                  <a:schemeClr val="accent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grpSp>
      <p:sp>
        <p:nvSpPr>
          <p:cNvPr id="99" name="加号 98"/>
          <p:cNvSpPr/>
          <p:nvPr>
            <p:custDataLst>
              <p:tags r:id="rId9"/>
            </p:custDataLst>
          </p:nvPr>
        </p:nvSpPr>
        <p:spPr>
          <a:xfrm>
            <a:off x="2718139" y="963287"/>
            <a:ext cx="386862" cy="375138"/>
          </a:xfrm>
          <a:prstGeom prst="mathPlus">
            <a:avLst/>
          </a:prstGeom>
          <a:solidFill>
            <a:schemeClr val="l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45" name="矩形: 圆角 144"/>
          <p:cNvSpPr/>
          <p:nvPr>
            <p:custDataLst>
              <p:tags r:id="rId10"/>
            </p:custDataLst>
          </p:nvPr>
        </p:nvSpPr>
        <p:spPr>
          <a:xfrm>
            <a:off x="5373370" y="2454641"/>
            <a:ext cx="5926455" cy="656590"/>
          </a:xfrm>
          <a:prstGeom prst="roundRect">
            <a:avLst>
              <a:gd name="adj" fmla="val 50000"/>
            </a:avLst>
          </a:prstGeom>
          <a:solidFill>
            <a:schemeClr val="lt1"/>
          </a:solidFill>
          <a:ln>
            <a:solidFill>
              <a:schemeClr val="accent2">
                <a:lumMod val="20000"/>
                <a:lumOff val="80000"/>
              </a:schemeClr>
            </a:solidFill>
          </a:ln>
          <a:effectLst>
            <a:outerShdw blurRad="635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46" name="矩形: 圆角 145"/>
          <p:cNvSpPr/>
          <p:nvPr>
            <p:custDataLst>
              <p:tags r:id="rId11"/>
            </p:custDataLst>
          </p:nvPr>
        </p:nvSpPr>
        <p:spPr>
          <a:xfrm>
            <a:off x="5389245" y="3680387"/>
            <a:ext cx="5926455" cy="656590"/>
          </a:xfrm>
          <a:prstGeom prst="roundRect">
            <a:avLst>
              <a:gd name="adj" fmla="val 50000"/>
            </a:avLst>
          </a:prstGeom>
          <a:solidFill>
            <a:schemeClr val="lt1"/>
          </a:solidFill>
          <a:ln>
            <a:solidFill>
              <a:schemeClr val="accent2">
                <a:lumMod val="20000"/>
                <a:lumOff val="80000"/>
              </a:schemeClr>
            </a:solidFill>
          </a:ln>
          <a:effectLst>
            <a:outerShdw blurRad="635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50" name="文本框 149"/>
          <p:cNvSpPr txBox="1"/>
          <p:nvPr>
            <p:custDataLst>
              <p:tags r:id="rId12"/>
            </p:custDataLst>
          </p:nvPr>
        </p:nvSpPr>
        <p:spPr>
          <a:xfrm>
            <a:off x="6312535" y="2553066"/>
            <a:ext cx="4962525" cy="460375"/>
          </a:xfrm>
          <a:prstGeom prst="rect">
            <a:avLst/>
          </a:prstGeom>
          <a:noFill/>
        </p:spPr>
        <p:txBody>
          <a:bodyPr wrap="square" rtlCol="0">
            <a:spAutoFit/>
          </a:bodyPr>
          <a:lstStyle>
            <a:defPPr>
              <a:defRPr lang="zh-CN"/>
            </a:defPPr>
            <a:lvl1pPr>
              <a:defRPr sz="2400">
                <a:gradFill>
                  <a:gsLst>
                    <a:gs pos="4000">
                      <a:schemeClr val="accent1"/>
                    </a:gs>
                    <a:gs pos="100000">
                      <a:schemeClr val="accent2"/>
                    </a:gs>
                  </a:gsLst>
                  <a:lin ang="5400000" scaled="1"/>
                </a:gra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pPr>
            <a:r>
              <a:rPr lang="zh-CN" altLang="en-US" b="1"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sym typeface="+mn-ea"/>
              </a:rPr>
              <a:t>免疫规划疫苗和非免疫规划疫苗</a:t>
            </a:r>
            <a:endParaRPr kumimoji="0" lang="zh-CN" altLang="en-US" sz="24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
        <p:nvSpPr>
          <p:cNvPr id="158" name="文本框 157"/>
          <p:cNvSpPr txBox="1"/>
          <p:nvPr>
            <p:custDataLst>
              <p:tags r:id="rId13"/>
            </p:custDataLst>
          </p:nvPr>
        </p:nvSpPr>
        <p:spPr>
          <a:xfrm>
            <a:off x="5662295" y="2614661"/>
            <a:ext cx="650240" cy="3987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rPr>
              <a:t>02.</a:t>
            </a:r>
            <a:endPar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
        <p:nvSpPr>
          <p:cNvPr id="159" name="文本框 158"/>
          <p:cNvSpPr txBox="1"/>
          <p:nvPr>
            <p:custDataLst>
              <p:tags r:id="rId14"/>
            </p:custDataLst>
          </p:nvPr>
        </p:nvSpPr>
        <p:spPr>
          <a:xfrm>
            <a:off x="5662295" y="3832152"/>
            <a:ext cx="650240" cy="3987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rPr>
              <a:t>03.</a:t>
            </a:r>
            <a:endPar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
        <p:nvSpPr>
          <p:cNvPr id="8" name="加号 7"/>
          <p:cNvSpPr/>
          <p:nvPr>
            <p:custDataLst>
              <p:tags r:id="rId15"/>
            </p:custDataLst>
          </p:nvPr>
        </p:nvSpPr>
        <p:spPr>
          <a:xfrm>
            <a:off x="595911" y="4747216"/>
            <a:ext cx="296314" cy="287334"/>
          </a:xfrm>
          <a:prstGeom prst="mathPlus">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9" name="加号 8"/>
          <p:cNvSpPr/>
          <p:nvPr>
            <p:custDataLst>
              <p:tags r:id="rId16"/>
            </p:custDataLst>
          </p:nvPr>
        </p:nvSpPr>
        <p:spPr>
          <a:xfrm>
            <a:off x="3437839" y="4473457"/>
            <a:ext cx="296314" cy="287334"/>
          </a:xfrm>
          <a:prstGeom prst="mathPlus">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0" name="加号 9"/>
          <p:cNvSpPr/>
          <p:nvPr>
            <p:custDataLst>
              <p:tags r:id="rId17"/>
            </p:custDataLst>
          </p:nvPr>
        </p:nvSpPr>
        <p:spPr>
          <a:xfrm>
            <a:off x="4925893" y="5705640"/>
            <a:ext cx="296314" cy="287334"/>
          </a:xfrm>
          <a:prstGeom prst="mathPlus">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pic>
        <p:nvPicPr>
          <p:cNvPr id="11" name="图片 10"/>
          <p:cNvPicPr>
            <a:picLocks noChangeAspect="1"/>
          </p:cNvPicPr>
          <p:nvPr/>
        </p:nvPicPr>
        <p:blipFill>
          <a:blip r:embed="rId18"/>
          <a:stretch>
            <a:fillRect/>
          </a:stretch>
        </p:blipFill>
        <p:spPr>
          <a:xfrm>
            <a:off x="2270051" y="2536865"/>
            <a:ext cx="2187801" cy="3348133"/>
          </a:xfrm>
          <a:prstGeom prst="rect">
            <a:avLst/>
          </a:prstGeom>
        </p:spPr>
      </p:pic>
      <p:grpSp>
        <p:nvGrpSpPr>
          <p:cNvPr id="12" name="组合 11"/>
          <p:cNvGrpSpPr/>
          <p:nvPr/>
        </p:nvGrpSpPr>
        <p:grpSpPr>
          <a:xfrm>
            <a:off x="-41228" y="4231307"/>
            <a:ext cx="4530128" cy="2436336"/>
            <a:chOff x="6859339" y="3792459"/>
            <a:chExt cx="3923157" cy="2109902"/>
          </a:xfrm>
        </p:grpSpPr>
        <p:grpSp>
          <p:nvGrpSpPr>
            <p:cNvPr id="13" name="组合 12"/>
            <p:cNvGrpSpPr/>
            <p:nvPr/>
          </p:nvGrpSpPr>
          <p:grpSpPr>
            <a:xfrm>
              <a:off x="7583116" y="3792459"/>
              <a:ext cx="1296956" cy="1241875"/>
              <a:chOff x="3874684" y="3746843"/>
              <a:chExt cx="2402888" cy="2300839"/>
            </a:xfrm>
          </p:grpSpPr>
          <p:sp>
            <p:nvSpPr>
              <p:cNvPr id="32" name="任意多边形: 形状 31"/>
              <p:cNvSpPr/>
              <p:nvPr>
                <p:custDataLst>
                  <p:tags r:id="rId19"/>
                </p:custDataLst>
              </p:nvPr>
            </p:nvSpPr>
            <p:spPr>
              <a:xfrm>
                <a:off x="3874684" y="3746843"/>
                <a:ext cx="2402888" cy="2300839"/>
              </a:xfrm>
              <a:custGeom>
                <a:avLst/>
                <a:gdLst>
                  <a:gd name="connsiteX0" fmla="*/ 692283 w 1303881"/>
                  <a:gd name="connsiteY0" fmla="*/ 0 h 1248506"/>
                  <a:gd name="connsiteX1" fmla="*/ 1108452 w 1303881"/>
                  <a:gd name="connsiteY1" fmla="*/ 416169 h 1248506"/>
                  <a:gd name="connsiteX2" fmla="*/ 1099997 w 1303881"/>
                  <a:gd name="connsiteY2" fmla="*/ 500041 h 1248506"/>
                  <a:gd name="connsiteX3" fmla="*/ 1085426 w 1303881"/>
                  <a:gd name="connsiteY3" fmla="*/ 546982 h 1248506"/>
                  <a:gd name="connsiteX4" fmla="*/ 1142225 w 1303881"/>
                  <a:gd name="connsiteY4" fmla="*/ 577812 h 1248506"/>
                  <a:gd name="connsiteX5" fmla="*/ 1303881 w 1303881"/>
                  <a:gd name="connsiteY5" fmla="*/ 881849 h 1248506"/>
                  <a:gd name="connsiteX6" fmla="*/ 1011118 w 1303881"/>
                  <a:gd name="connsiteY6" fmla="*/ 1241057 h 1248506"/>
                  <a:gd name="connsiteX7" fmla="*/ 1009427 w 1303881"/>
                  <a:gd name="connsiteY7" fmla="*/ 1241228 h 1248506"/>
                  <a:gd name="connsiteX8" fmla="*/ 1009427 w 1303881"/>
                  <a:gd name="connsiteY8" fmla="*/ 1248505 h 1248506"/>
                  <a:gd name="connsiteX9" fmla="*/ 937234 w 1303881"/>
                  <a:gd name="connsiteY9" fmla="*/ 1248505 h 1248506"/>
                  <a:gd name="connsiteX10" fmla="*/ 937224 w 1303881"/>
                  <a:gd name="connsiteY10" fmla="*/ 1248506 h 1248506"/>
                  <a:gd name="connsiteX11" fmla="*/ 937214 w 1303881"/>
                  <a:gd name="connsiteY11" fmla="*/ 1248505 h 1248506"/>
                  <a:gd name="connsiteX12" fmla="*/ 366667 w 1303881"/>
                  <a:gd name="connsiteY12" fmla="*/ 1248505 h 1248506"/>
                  <a:gd name="connsiteX13" fmla="*/ 366657 w 1303881"/>
                  <a:gd name="connsiteY13" fmla="*/ 1248506 h 1248506"/>
                  <a:gd name="connsiteX14" fmla="*/ 366647 w 1303881"/>
                  <a:gd name="connsiteY14" fmla="*/ 1248505 h 1248506"/>
                  <a:gd name="connsiteX15" fmla="*/ 276114 w 1303881"/>
                  <a:gd name="connsiteY15" fmla="*/ 1248505 h 1248506"/>
                  <a:gd name="connsiteX16" fmla="*/ 276114 w 1303881"/>
                  <a:gd name="connsiteY16" fmla="*/ 1235889 h 1248506"/>
                  <a:gd name="connsiteX17" fmla="*/ 223938 w 1303881"/>
                  <a:gd name="connsiteY17" fmla="*/ 1219693 h 1248506"/>
                  <a:gd name="connsiteX18" fmla="*/ 0 w 1303881"/>
                  <a:gd name="connsiteY18" fmla="*/ 881849 h 1248506"/>
                  <a:gd name="connsiteX19" fmla="*/ 223938 w 1303881"/>
                  <a:gd name="connsiteY19" fmla="*/ 544006 h 1248506"/>
                  <a:gd name="connsiteX20" fmla="*/ 291688 w 1303881"/>
                  <a:gd name="connsiteY20" fmla="*/ 522975 h 1248506"/>
                  <a:gd name="connsiteX21" fmla="*/ 284569 w 1303881"/>
                  <a:gd name="connsiteY21" fmla="*/ 500041 h 1248506"/>
                  <a:gd name="connsiteX22" fmla="*/ 276114 w 1303881"/>
                  <a:gd name="connsiteY22" fmla="*/ 416169 h 1248506"/>
                  <a:gd name="connsiteX23" fmla="*/ 692283 w 1303881"/>
                  <a:gd name="connsiteY23" fmla="*/ 0 h 124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03881" h="1248506">
                    <a:moveTo>
                      <a:pt x="692283" y="0"/>
                    </a:moveTo>
                    <a:cubicBezTo>
                      <a:pt x="922127" y="0"/>
                      <a:pt x="1108452" y="186325"/>
                      <a:pt x="1108452" y="416169"/>
                    </a:cubicBezTo>
                    <a:cubicBezTo>
                      <a:pt x="1108452" y="444899"/>
                      <a:pt x="1105541" y="472950"/>
                      <a:pt x="1099997" y="500041"/>
                    </a:cubicBezTo>
                    <a:lnTo>
                      <a:pt x="1085426" y="546982"/>
                    </a:lnTo>
                    <a:lnTo>
                      <a:pt x="1142225" y="577812"/>
                    </a:lnTo>
                    <a:cubicBezTo>
                      <a:pt x="1239757" y="643702"/>
                      <a:pt x="1303881" y="755287"/>
                      <a:pt x="1303881" y="881849"/>
                    </a:cubicBezTo>
                    <a:cubicBezTo>
                      <a:pt x="1303881" y="1059036"/>
                      <a:pt x="1178198" y="1206868"/>
                      <a:pt x="1011118" y="1241057"/>
                    </a:cubicBezTo>
                    <a:lnTo>
                      <a:pt x="1009427" y="1241228"/>
                    </a:lnTo>
                    <a:lnTo>
                      <a:pt x="1009427" y="1248505"/>
                    </a:lnTo>
                    <a:lnTo>
                      <a:pt x="937234" y="1248505"/>
                    </a:lnTo>
                    <a:lnTo>
                      <a:pt x="937224" y="1248506"/>
                    </a:lnTo>
                    <a:lnTo>
                      <a:pt x="937214" y="1248505"/>
                    </a:lnTo>
                    <a:lnTo>
                      <a:pt x="366667" y="1248505"/>
                    </a:lnTo>
                    <a:lnTo>
                      <a:pt x="366657" y="1248506"/>
                    </a:lnTo>
                    <a:lnTo>
                      <a:pt x="366647" y="1248505"/>
                    </a:lnTo>
                    <a:lnTo>
                      <a:pt x="276114" y="1248505"/>
                    </a:lnTo>
                    <a:lnTo>
                      <a:pt x="276114" y="1235889"/>
                    </a:lnTo>
                    <a:lnTo>
                      <a:pt x="223938" y="1219693"/>
                    </a:lnTo>
                    <a:cubicBezTo>
                      <a:pt x="92339" y="1164031"/>
                      <a:pt x="0" y="1033723"/>
                      <a:pt x="0" y="881849"/>
                    </a:cubicBezTo>
                    <a:cubicBezTo>
                      <a:pt x="0" y="729975"/>
                      <a:pt x="92339" y="599668"/>
                      <a:pt x="223938" y="544006"/>
                    </a:cubicBezTo>
                    <a:lnTo>
                      <a:pt x="291688" y="522975"/>
                    </a:lnTo>
                    <a:lnTo>
                      <a:pt x="284569" y="500041"/>
                    </a:lnTo>
                    <a:cubicBezTo>
                      <a:pt x="279025" y="472950"/>
                      <a:pt x="276114" y="444899"/>
                      <a:pt x="276114" y="416169"/>
                    </a:cubicBezTo>
                    <a:cubicBezTo>
                      <a:pt x="276114" y="186325"/>
                      <a:pt x="462439" y="0"/>
                      <a:pt x="692283" y="0"/>
                    </a:cubicBezTo>
                    <a:close/>
                  </a:path>
                </a:pathLst>
              </a:custGeom>
              <a:gradFill>
                <a:gsLst>
                  <a:gs pos="4000">
                    <a:srgbClr val="89E4D5"/>
                  </a:gs>
                  <a:gs pos="100000">
                    <a:srgbClr val="8451D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4" name="任意多边形: 形状 33"/>
              <p:cNvSpPr/>
              <p:nvPr>
                <p:custDataLst>
                  <p:tags r:id="rId20"/>
                </p:custDataLst>
              </p:nvPr>
            </p:nvSpPr>
            <p:spPr>
              <a:xfrm>
                <a:off x="5052646" y="3950677"/>
                <a:ext cx="209917" cy="1899138"/>
              </a:xfrm>
              <a:custGeom>
                <a:avLst/>
                <a:gdLst>
                  <a:gd name="connsiteX0" fmla="*/ 0 w 209917"/>
                  <a:gd name="connsiteY0" fmla="*/ 0 h 1899138"/>
                  <a:gd name="connsiteX1" fmla="*/ 187569 w 209917"/>
                  <a:gd name="connsiteY1" fmla="*/ 820615 h 1899138"/>
                  <a:gd name="connsiteX2" fmla="*/ 199292 w 209917"/>
                  <a:gd name="connsiteY2" fmla="*/ 1899138 h 1899138"/>
                </a:gdLst>
                <a:ahLst/>
                <a:cxnLst>
                  <a:cxn ang="0">
                    <a:pos x="connsiteX0" y="connsiteY0"/>
                  </a:cxn>
                  <a:cxn ang="0">
                    <a:pos x="connsiteX1" y="connsiteY1"/>
                  </a:cxn>
                  <a:cxn ang="0">
                    <a:pos x="connsiteX2" y="connsiteY2"/>
                  </a:cxn>
                </a:cxnLst>
                <a:rect l="l" t="t" r="r" b="b"/>
                <a:pathLst>
                  <a:path w="209917" h="1899138">
                    <a:moveTo>
                      <a:pt x="0" y="0"/>
                    </a:moveTo>
                    <a:cubicBezTo>
                      <a:pt x="77177" y="252046"/>
                      <a:pt x="154354" y="504092"/>
                      <a:pt x="187569" y="820615"/>
                    </a:cubicBezTo>
                    <a:cubicBezTo>
                      <a:pt x="220784" y="1137138"/>
                      <a:pt x="210038" y="1518138"/>
                      <a:pt x="199292" y="1899138"/>
                    </a:cubicBez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5" name="任意多边形: 形状 34"/>
              <p:cNvSpPr/>
              <p:nvPr>
                <p:custDataLst>
                  <p:tags r:id="rId21"/>
                </p:custDataLst>
              </p:nvPr>
            </p:nvSpPr>
            <p:spPr>
              <a:xfrm>
                <a:off x="5205046" y="4290646"/>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6" name="任意多边形: 形状 35"/>
              <p:cNvSpPr/>
              <p:nvPr>
                <p:custDataLst>
                  <p:tags r:id="rId22"/>
                </p:custDataLst>
              </p:nvPr>
            </p:nvSpPr>
            <p:spPr>
              <a:xfrm flipH="1">
                <a:off x="4861257" y="4278710"/>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7" name="任意多边形: 形状 36"/>
              <p:cNvSpPr/>
              <p:nvPr>
                <p:custDataLst>
                  <p:tags r:id="rId23"/>
                </p:custDataLst>
              </p:nvPr>
            </p:nvSpPr>
            <p:spPr>
              <a:xfrm flipH="1">
                <a:off x="4573254" y="5204473"/>
                <a:ext cx="699934" cy="16490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8" name="任意多边形: 形状 37"/>
              <p:cNvSpPr/>
              <p:nvPr>
                <p:custDataLst>
                  <p:tags r:id="rId24"/>
                </p:custDataLst>
              </p:nvPr>
            </p:nvSpPr>
            <p:spPr>
              <a:xfrm>
                <a:off x="5234788" y="5275163"/>
                <a:ext cx="738554" cy="10572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grpSp>
        <p:grpSp>
          <p:nvGrpSpPr>
            <p:cNvPr id="14" name="组合 13"/>
            <p:cNvGrpSpPr/>
            <p:nvPr/>
          </p:nvGrpSpPr>
          <p:grpSpPr>
            <a:xfrm>
              <a:off x="8436414" y="4566220"/>
              <a:ext cx="819302" cy="784507"/>
              <a:chOff x="3874684" y="3746843"/>
              <a:chExt cx="2402888" cy="2300839"/>
            </a:xfrm>
          </p:grpSpPr>
          <p:sp>
            <p:nvSpPr>
              <p:cNvPr id="26" name="任意多边形: 形状 25"/>
              <p:cNvSpPr/>
              <p:nvPr>
                <p:custDataLst>
                  <p:tags r:id="rId25"/>
                </p:custDataLst>
              </p:nvPr>
            </p:nvSpPr>
            <p:spPr>
              <a:xfrm>
                <a:off x="3874684" y="3746843"/>
                <a:ext cx="2402888" cy="2300839"/>
              </a:xfrm>
              <a:custGeom>
                <a:avLst/>
                <a:gdLst>
                  <a:gd name="connsiteX0" fmla="*/ 692283 w 1303881"/>
                  <a:gd name="connsiteY0" fmla="*/ 0 h 1248506"/>
                  <a:gd name="connsiteX1" fmla="*/ 1108452 w 1303881"/>
                  <a:gd name="connsiteY1" fmla="*/ 416169 h 1248506"/>
                  <a:gd name="connsiteX2" fmla="*/ 1099997 w 1303881"/>
                  <a:gd name="connsiteY2" fmla="*/ 500041 h 1248506"/>
                  <a:gd name="connsiteX3" fmla="*/ 1085426 w 1303881"/>
                  <a:gd name="connsiteY3" fmla="*/ 546982 h 1248506"/>
                  <a:gd name="connsiteX4" fmla="*/ 1142225 w 1303881"/>
                  <a:gd name="connsiteY4" fmla="*/ 577812 h 1248506"/>
                  <a:gd name="connsiteX5" fmla="*/ 1303881 w 1303881"/>
                  <a:gd name="connsiteY5" fmla="*/ 881849 h 1248506"/>
                  <a:gd name="connsiteX6" fmla="*/ 1011118 w 1303881"/>
                  <a:gd name="connsiteY6" fmla="*/ 1241057 h 1248506"/>
                  <a:gd name="connsiteX7" fmla="*/ 1009427 w 1303881"/>
                  <a:gd name="connsiteY7" fmla="*/ 1241228 h 1248506"/>
                  <a:gd name="connsiteX8" fmla="*/ 1009427 w 1303881"/>
                  <a:gd name="connsiteY8" fmla="*/ 1248505 h 1248506"/>
                  <a:gd name="connsiteX9" fmla="*/ 937234 w 1303881"/>
                  <a:gd name="connsiteY9" fmla="*/ 1248505 h 1248506"/>
                  <a:gd name="connsiteX10" fmla="*/ 937224 w 1303881"/>
                  <a:gd name="connsiteY10" fmla="*/ 1248506 h 1248506"/>
                  <a:gd name="connsiteX11" fmla="*/ 937214 w 1303881"/>
                  <a:gd name="connsiteY11" fmla="*/ 1248505 h 1248506"/>
                  <a:gd name="connsiteX12" fmla="*/ 366667 w 1303881"/>
                  <a:gd name="connsiteY12" fmla="*/ 1248505 h 1248506"/>
                  <a:gd name="connsiteX13" fmla="*/ 366657 w 1303881"/>
                  <a:gd name="connsiteY13" fmla="*/ 1248506 h 1248506"/>
                  <a:gd name="connsiteX14" fmla="*/ 366647 w 1303881"/>
                  <a:gd name="connsiteY14" fmla="*/ 1248505 h 1248506"/>
                  <a:gd name="connsiteX15" fmla="*/ 276114 w 1303881"/>
                  <a:gd name="connsiteY15" fmla="*/ 1248505 h 1248506"/>
                  <a:gd name="connsiteX16" fmla="*/ 276114 w 1303881"/>
                  <a:gd name="connsiteY16" fmla="*/ 1235889 h 1248506"/>
                  <a:gd name="connsiteX17" fmla="*/ 223938 w 1303881"/>
                  <a:gd name="connsiteY17" fmla="*/ 1219693 h 1248506"/>
                  <a:gd name="connsiteX18" fmla="*/ 0 w 1303881"/>
                  <a:gd name="connsiteY18" fmla="*/ 881849 h 1248506"/>
                  <a:gd name="connsiteX19" fmla="*/ 223938 w 1303881"/>
                  <a:gd name="connsiteY19" fmla="*/ 544006 h 1248506"/>
                  <a:gd name="connsiteX20" fmla="*/ 291688 w 1303881"/>
                  <a:gd name="connsiteY20" fmla="*/ 522975 h 1248506"/>
                  <a:gd name="connsiteX21" fmla="*/ 284569 w 1303881"/>
                  <a:gd name="connsiteY21" fmla="*/ 500041 h 1248506"/>
                  <a:gd name="connsiteX22" fmla="*/ 276114 w 1303881"/>
                  <a:gd name="connsiteY22" fmla="*/ 416169 h 1248506"/>
                  <a:gd name="connsiteX23" fmla="*/ 692283 w 1303881"/>
                  <a:gd name="connsiteY23" fmla="*/ 0 h 124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03881" h="1248506">
                    <a:moveTo>
                      <a:pt x="692283" y="0"/>
                    </a:moveTo>
                    <a:cubicBezTo>
                      <a:pt x="922127" y="0"/>
                      <a:pt x="1108452" y="186325"/>
                      <a:pt x="1108452" y="416169"/>
                    </a:cubicBezTo>
                    <a:cubicBezTo>
                      <a:pt x="1108452" y="444899"/>
                      <a:pt x="1105541" y="472950"/>
                      <a:pt x="1099997" y="500041"/>
                    </a:cubicBezTo>
                    <a:lnTo>
                      <a:pt x="1085426" y="546982"/>
                    </a:lnTo>
                    <a:lnTo>
                      <a:pt x="1142225" y="577812"/>
                    </a:lnTo>
                    <a:cubicBezTo>
                      <a:pt x="1239757" y="643702"/>
                      <a:pt x="1303881" y="755287"/>
                      <a:pt x="1303881" y="881849"/>
                    </a:cubicBezTo>
                    <a:cubicBezTo>
                      <a:pt x="1303881" y="1059036"/>
                      <a:pt x="1178198" y="1206868"/>
                      <a:pt x="1011118" y="1241057"/>
                    </a:cubicBezTo>
                    <a:lnTo>
                      <a:pt x="1009427" y="1241228"/>
                    </a:lnTo>
                    <a:lnTo>
                      <a:pt x="1009427" y="1248505"/>
                    </a:lnTo>
                    <a:lnTo>
                      <a:pt x="937234" y="1248505"/>
                    </a:lnTo>
                    <a:lnTo>
                      <a:pt x="937224" y="1248506"/>
                    </a:lnTo>
                    <a:lnTo>
                      <a:pt x="937214" y="1248505"/>
                    </a:lnTo>
                    <a:lnTo>
                      <a:pt x="366667" y="1248505"/>
                    </a:lnTo>
                    <a:lnTo>
                      <a:pt x="366657" y="1248506"/>
                    </a:lnTo>
                    <a:lnTo>
                      <a:pt x="366647" y="1248505"/>
                    </a:lnTo>
                    <a:lnTo>
                      <a:pt x="276114" y="1248505"/>
                    </a:lnTo>
                    <a:lnTo>
                      <a:pt x="276114" y="1235889"/>
                    </a:lnTo>
                    <a:lnTo>
                      <a:pt x="223938" y="1219693"/>
                    </a:lnTo>
                    <a:cubicBezTo>
                      <a:pt x="92339" y="1164031"/>
                      <a:pt x="0" y="1033723"/>
                      <a:pt x="0" y="881849"/>
                    </a:cubicBezTo>
                    <a:cubicBezTo>
                      <a:pt x="0" y="729975"/>
                      <a:pt x="92339" y="599668"/>
                      <a:pt x="223938" y="544006"/>
                    </a:cubicBezTo>
                    <a:lnTo>
                      <a:pt x="291688" y="522975"/>
                    </a:lnTo>
                    <a:lnTo>
                      <a:pt x="284569" y="500041"/>
                    </a:lnTo>
                    <a:cubicBezTo>
                      <a:pt x="279025" y="472950"/>
                      <a:pt x="276114" y="444899"/>
                      <a:pt x="276114" y="416169"/>
                    </a:cubicBezTo>
                    <a:cubicBezTo>
                      <a:pt x="276114" y="186325"/>
                      <a:pt x="462439" y="0"/>
                      <a:pt x="692283" y="0"/>
                    </a:cubicBezTo>
                    <a:close/>
                  </a:path>
                </a:pathLst>
              </a:custGeom>
              <a:gradFill>
                <a:gsLst>
                  <a:gs pos="4000">
                    <a:srgbClr val="89E4D5"/>
                  </a:gs>
                  <a:gs pos="100000">
                    <a:srgbClr val="B99BE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7" name="任意多边形: 形状 26"/>
              <p:cNvSpPr/>
              <p:nvPr>
                <p:custDataLst>
                  <p:tags r:id="rId26"/>
                </p:custDataLst>
              </p:nvPr>
            </p:nvSpPr>
            <p:spPr>
              <a:xfrm>
                <a:off x="5052646" y="3950677"/>
                <a:ext cx="209917" cy="1899138"/>
              </a:xfrm>
              <a:custGeom>
                <a:avLst/>
                <a:gdLst>
                  <a:gd name="connsiteX0" fmla="*/ 0 w 209917"/>
                  <a:gd name="connsiteY0" fmla="*/ 0 h 1899138"/>
                  <a:gd name="connsiteX1" fmla="*/ 187569 w 209917"/>
                  <a:gd name="connsiteY1" fmla="*/ 820615 h 1899138"/>
                  <a:gd name="connsiteX2" fmla="*/ 199292 w 209917"/>
                  <a:gd name="connsiteY2" fmla="*/ 1899138 h 1899138"/>
                </a:gdLst>
                <a:ahLst/>
                <a:cxnLst>
                  <a:cxn ang="0">
                    <a:pos x="connsiteX0" y="connsiteY0"/>
                  </a:cxn>
                  <a:cxn ang="0">
                    <a:pos x="connsiteX1" y="connsiteY1"/>
                  </a:cxn>
                  <a:cxn ang="0">
                    <a:pos x="connsiteX2" y="connsiteY2"/>
                  </a:cxn>
                </a:cxnLst>
                <a:rect l="l" t="t" r="r" b="b"/>
                <a:pathLst>
                  <a:path w="209917" h="1899138">
                    <a:moveTo>
                      <a:pt x="0" y="0"/>
                    </a:moveTo>
                    <a:cubicBezTo>
                      <a:pt x="77177" y="252046"/>
                      <a:pt x="154354" y="504092"/>
                      <a:pt x="187569" y="820615"/>
                    </a:cubicBezTo>
                    <a:cubicBezTo>
                      <a:pt x="220784" y="1137138"/>
                      <a:pt x="210038" y="1518138"/>
                      <a:pt x="199292" y="1899138"/>
                    </a:cubicBez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8" name="任意多边形: 形状 27"/>
              <p:cNvSpPr/>
              <p:nvPr>
                <p:custDataLst>
                  <p:tags r:id="rId27"/>
                </p:custDataLst>
              </p:nvPr>
            </p:nvSpPr>
            <p:spPr>
              <a:xfrm>
                <a:off x="5205046" y="4290646"/>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9" name="任意多边形: 形状 28"/>
              <p:cNvSpPr/>
              <p:nvPr>
                <p:custDataLst>
                  <p:tags r:id="rId28"/>
                </p:custDataLst>
              </p:nvPr>
            </p:nvSpPr>
            <p:spPr>
              <a:xfrm flipH="1">
                <a:off x="4861257" y="4278710"/>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0" name="任意多边形: 形状 29"/>
              <p:cNvSpPr/>
              <p:nvPr>
                <p:custDataLst>
                  <p:tags r:id="rId29"/>
                </p:custDataLst>
              </p:nvPr>
            </p:nvSpPr>
            <p:spPr>
              <a:xfrm flipH="1">
                <a:off x="4573254" y="5204473"/>
                <a:ext cx="699934" cy="16490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31" name="任意多边形: 形状 30"/>
              <p:cNvSpPr/>
              <p:nvPr>
                <p:custDataLst>
                  <p:tags r:id="rId30"/>
                </p:custDataLst>
              </p:nvPr>
            </p:nvSpPr>
            <p:spPr>
              <a:xfrm>
                <a:off x="5234788" y="5275163"/>
                <a:ext cx="738554" cy="10572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grpSp>
        <p:grpSp>
          <p:nvGrpSpPr>
            <p:cNvPr id="15" name="组合 14"/>
            <p:cNvGrpSpPr/>
            <p:nvPr/>
          </p:nvGrpSpPr>
          <p:grpSpPr>
            <a:xfrm>
              <a:off x="9773275" y="4424144"/>
              <a:ext cx="1009221" cy="966360"/>
              <a:chOff x="3874684" y="3746843"/>
              <a:chExt cx="2402888" cy="2300839"/>
            </a:xfrm>
          </p:grpSpPr>
          <p:sp>
            <p:nvSpPr>
              <p:cNvPr id="20" name="任意多边形: 形状 19"/>
              <p:cNvSpPr/>
              <p:nvPr>
                <p:custDataLst>
                  <p:tags r:id="rId31"/>
                </p:custDataLst>
              </p:nvPr>
            </p:nvSpPr>
            <p:spPr>
              <a:xfrm>
                <a:off x="3874684" y="3746843"/>
                <a:ext cx="2402888" cy="2300839"/>
              </a:xfrm>
              <a:custGeom>
                <a:avLst/>
                <a:gdLst>
                  <a:gd name="connsiteX0" fmla="*/ 692283 w 1303881"/>
                  <a:gd name="connsiteY0" fmla="*/ 0 h 1248506"/>
                  <a:gd name="connsiteX1" fmla="*/ 1108452 w 1303881"/>
                  <a:gd name="connsiteY1" fmla="*/ 416169 h 1248506"/>
                  <a:gd name="connsiteX2" fmla="*/ 1099997 w 1303881"/>
                  <a:gd name="connsiteY2" fmla="*/ 500041 h 1248506"/>
                  <a:gd name="connsiteX3" fmla="*/ 1085426 w 1303881"/>
                  <a:gd name="connsiteY3" fmla="*/ 546982 h 1248506"/>
                  <a:gd name="connsiteX4" fmla="*/ 1142225 w 1303881"/>
                  <a:gd name="connsiteY4" fmla="*/ 577812 h 1248506"/>
                  <a:gd name="connsiteX5" fmla="*/ 1303881 w 1303881"/>
                  <a:gd name="connsiteY5" fmla="*/ 881849 h 1248506"/>
                  <a:gd name="connsiteX6" fmla="*/ 1011118 w 1303881"/>
                  <a:gd name="connsiteY6" fmla="*/ 1241057 h 1248506"/>
                  <a:gd name="connsiteX7" fmla="*/ 1009427 w 1303881"/>
                  <a:gd name="connsiteY7" fmla="*/ 1241228 h 1248506"/>
                  <a:gd name="connsiteX8" fmla="*/ 1009427 w 1303881"/>
                  <a:gd name="connsiteY8" fmla="*/ 1248505 h 1248506"/>
                  <a:gd name="connsiteX9" fmla="*/ 937234 w 1303881"/>
                  <a:gd name="connsiteY9" fmla="*/ 1248505 h 1248506"/>
                  <a:gd name="connsiteX10" fmla="*/ 937224 w 1303881"/>
                  <a:gd name="connsiteY10" fmla="*/ 1248506 h 1248506"/>
                  <a:gd name="connsiteX11" fmla="*/ 937214 w 1303881"/>
                  <a:gd name="connsiteY11" fmla="*/ 1248505 h 1248506"/>
                  <a:gd name="connsiteX12" fmla="*/ 366667 w 1303881"/>
                  <a:gd name="connsiteY12" fmla="*/ 1248505 h 1248506"/>
                  <a:gd name="connsiteX13" fmla="*/ 366657 w 1303881"/>
                  <a:gd name="connsiteY13" fmla="*/ 1248506 h 1248506"/>
                  <a:gd name="connsiteX14" fmla="*/ 366647 w 1303881"/>
                  <a:gd name="connsiteY14" fmla="*/ 1248505 h 1248506"/>
                  <a:gd name="connsiteX15" fmla="*/ 276114 w 1303881"/>
                  <a:gd name="connsiteY15" fmla="*/ 1248505 h 1248506"/>
                  <a:gd name="connsiteX16" fmla="*/ 276114 w 1303881"/>
                  <a:gd name="connsiteY16" fmla="*/ 1235889 h 1248506"/>
                  <a:gd name="connsiteX17" fmla="*/ 223938 w 1303881"/>
                  <a:gd name="connsiteY17" fmla="*/ 1219693 h 1248506"/>
                  <a:gd name="connsiteX18" fmla="*/ 0 w 1303881"/>
                  <a:gd name="connsiteY18" fmla="*/ 881849 h 1248506"/>
                  <a:gd name="connsiteX19" fmla="*/ 223938 w 1303881"/>
                  <a:gd name="connsiteY19" fmla="*/ 544006 h 1248506"/>
                  <a:gd name="connsiteX20" fmla="*/ 291688 w 1303881"/>
                  <a:gd name="connsiteY20" fmla="*/ 522975 h 1248506"/>
                  <a:gd name="connsiteX21" fmla="*/ 284569 w 1303881"/>
                  <a:gd name="connsiteY21" fmla="*/ 500041 h 1248506"/>
                  <a:gd name="connsiteX22" fmla="*/ 276114 w 1303881"/>
                  <a:gd name="connsiteY22" fmla="*/ 416169 h 1248506"/>
                  <a:gd name="connsiteX23" fmla="*/ 692283 w 1303881"/>
                  <a:gd name="connsiteY23" fmla="*/ 0 h 124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03881" h="1248506">
                    <a:moveTo>
                      <a:pt x="692283" y="0"/>
                    </a:moveTo>
                    <a:cubicBezTo>
                      <a:pt x="922127" y="0"/>
                      <a:pt x="1108452" y="186325"/>
                      <a:pt x="1108452" y="416169"/>
                    </a:cubicBezTo>
                    <a:cubicBezTo>
                      <a:pt x="1108452" y="444899"/>
                      <a:pt x="1105541" y="472950"/>
                      <a:pt x="1099997" y="500041"/>
                    </a:cubicBezTo>
                    <a:lnTo>
                      <a:pt x="1085426" y="546982"/>
                    </a:lnTo>
                    <a:lnTo>
                      <a:pt x="1142225" y="577812"/>
                    </a:lnTo>
                    <a:cubicBezTo>
                      <a:pt x="1239757" y="643702"/>
                      <a:pt x="1303881" y="755287"/>
                      <a:pt x="1303881" y="881849"/>
                    </a:cubicBezTo>
                    <a:cubicBezTo>
                      <a:pt x="1303881" y="1059036"/>
                      <a:pt x="1178198" y="1206868"/>
                      <a:pt x="1011118" y="1241057"/>
                    </a:cubicBezTo>
                    <a:lnTo>
                      <a:pt x="1009427" y="1241228"/>
                    </a:lnTo>
                    <a:lnTo>
                      <a:pt x="1009427" y="1248505"/>
                    </a:lnTo>
                    <a:lnTo>
                      <a:pt x="937234" y="1248505"/>
                    </a:lnTo>
                    <a:lnTo>
                      <a:pt x="937224" y="1248506"/>
                    </a:lnTo>
                    <a:lnTo>
                      <a:pt x="937214" y="1248505"/>
                    </a:lnTo>
                    <a:lnTo>
                      <a:pt x="366667" y="1248505"/>
                    </a:lnTo>
                    <a:lnTo>
                      <a:pt x="366657" y="1248506"/>
                    </a:lnTo>
                    <a:lnTo>
                      <a:pt x="366647" y="1248505"/>
                    </a:lnTo>
                    <a:lnTo>
                      <a:pt x="276114" y="1248505"/>
                    </a:lnTo>
                    <a:lnTo>
                      <a:pt x="276114" y="1235889"/>
                    </a:lnTo>
                    <a:lnTo>
                      <a:pt x="223938" y="1219693"/>
                    </a:lnTo>
                    <a:cubicBezTo>
                      <a:pt x="92339" y="1164031"/>
                      <a:pt x="0" y="1033723"/>
                      <a:pt x="0" y="881849"/>
                    </a:cubicBezTo>
                    <a:cubicBezTo>
                      <a:pt x="0" y="729975"/>
                      <a:pt x="92339" y="599668"/>
                      <a:pt x="223938" y="544006"/>
                    </a:cubicBezTo>
                    <a:lnTo>
                      <a:pt x="291688" y="522975"/>
                    </a:lnTo>
                    <a:lnTo>
                      <a:pt x="284569" y="500041"/>
                    </a:lnTo>
                    <a:cubicBezTo>
                      <a:pt x="279025" y="472950"/>
                      <a:pt x="276114" y="444899"/>
                      <a:pt x="276114" y="416169"/>
                    </a:cubicBezTo>
                    <a:cubicBezTo>
                      <a:pt x="276114" y="186325"/>
                      <a:pt x="462439" y="0"/>
                      <a:pt x="692283" y="0"/>
                    </a:cubicBezTo>
                    <a:close/>
                  </a:path>
                </a:pathLst>
              </a:custGeom>
              <a:gradFill>
                <a:gsLst>
                  <a:gs pos="4000">
                    <a:srgbClr val="89E4D5"/>
                  </a:gs>
                  <a:gs pos="100000">
                    <a:srgbClr val="8451D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1" name="任意多边形: 形状 20"/>
              <p:cNvSpPr/>
              <p:nvPr>
                <p:custDataLst>
                  <p:tags r:id="rId32"/>
                </p:custDataLst>
              </p:nvPr>
            </p:nvSpPr>
            <p:spPr>
              <a:xfrm>
                <a:off x="5052646" y="3950677"/>
                <a:ext cx="209917" cy="1899138"/>
              </a:xfrm>
              <a:custGeom>
                <a:avLst/>
                <a:gdLst>
                  <a:gd name="connsiteX0" fmla="*/ 0 w 209917"/>
                  <a:gd name="connsiteY0" fmla="*/ 0 h 1899138"/>
                  <a:gd name="connsiteX1" fmla="*/ 187569 w 209917"/>
                  <a:gd name="connsiteY1" fmla="*/ 820615 h 1899138"/>
                  <a:gd name="connsiteX2" fmla="*/ 199292 w 209917"/>
                  <a:gd name="connsiteY2" fmla="*/ 1899138 h 1899138"/>
                </a:gdLst>
                <a:ahLst/>
                <a:cxnLst>
                  <a:cxn ang="0">
                    <a:pos x="connsiteX0" y="connsiteY0"/>
                  </a:cxn>
                  <a:cxn ang="0">
                    <a:pos x="connsiteX1" y="connsiteY1"/>
                  </a:cxn>
                  <a:cxn ang="0">
                    <a:pos x="connsiteX2" y="connsiteY2"/>
                  </a:cxn>
                </a:cxnLst>
                <a:rect l="l" t="t" r="r" b="b"/>
                <a:pathLst>
                  <a:path w="209917" h="1899138">
                    <a:moveTo>
                      <a:pt x="0" y="0"/>
                    </a:moveTo>
                    <a:cubicBezTo>
                      <a:pt x="77177" y="252046"/>
                      <a:pt x="154354" y="504092"/>
                      <a:pt x="187569" y="820615"/>
                    </a:cubicBezTo>
                    <a:cubicBezTo>
                      <a:pt x="220784" y="1137138"/>
                      <a:pt x="210038" y="1518138"/>
                      <a:pt x="199292" y="1899138"/>
                    </a:cubicBez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2" name="任意多边形: 形状 21"/>
              <p:cNvSpPr/>
              <p:nvPr>
                <p:custDataLst>
                  <p:tags r:id="rId33"/>
                </p:custDataLst>
              </p:nvPr>
            </p:nvSpPr>
            <p:spPr>
              <a:xfrm>
                <a:off x="5205046" y="4290646"/>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3" name="任意多边形: 形状 22"/>
              <p:cNvSpPr/>
              <p:nvPr>
                <p:custDataLst>
                  <p:tags r:id="rId34"/>
                </p:custDataLst>
              </p:nvPr>
            </p:nvSpPr>
            <p:spPr>
              <a:xfrm flipH="1">
                <a:off x="4861257" y="4278710"/>
                <a:ext cx="304800" cy="234462"/>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4" name="任意多边形: 形状 23"/>
              <p:cNvSpPr/>
              <p:nvPr>
                <p:custDataLst>
                  <p:tags r:id="rId35"/>
                </p:custDataLst>
              </p:nvPr>
            </p:nvSpPr>
            <p:spPr>
              <a:xfrm flipH="1">
                <a:off x="4573254" y="5204473"/>
                <a:ext cx="699934" cy="16490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5" name="任意多边形: 形状 24"/>
              <p:cNvSpPr/>
              <p:nvPr>
                <p:custDataLst>
                  <p:tags r:id="rId36"/>
                </p:custDataLst>
              </p:nvPr>
            </p:nvSpPr>
            <p:spPr>
              <a:xfrm>
                <a:off x="5234788" y="5275163"/>
                <a:ext cx="738554" cy="105721"/>
              </a:xfrm>
              <a:custGeom>
                <a:avLst/>
                <a:gdLst>
                  <a:gd name="connsiteX0" fmla="*/ 0 w 304800"/>
                  <a:gd name="connsiteY0" fmla="*/ 234462 h 234462"/>
                  <a:gd name="connsiteX1" fmla="*/ 304800 w 304800"/>
                  <a:gd name="connsiteY1" fmla="*/ 0 h 234462"/>
                </a:gdLst>
                <a:ahLst/>
                <a:cxnLst>
                  <a:cxn ang="0">
                    <a:pos x="connsiteX0" y="connsiteY0"/>
                  </a:cxn>
                  <a:cxn ang="0">
                    <a:pos x="connsiteX1" y="connsiteY1"/>
                  </a:cxn>
                </a:cxnLst>
                <a:rect l="l" t="t" r="r" b="b"/>
                <a:pathLst>
                  <a:path w="304800" h="234462">
                    <a:moveTo>
                      <a:pt x="0" y="234462"/>
                    </a:moveTo>
                    <a:lnTo>
                      <a:pt x="304800" y="0"/>
                    </a:lnTo>
                  </a:path>
                </a:pathLst>
              </a:custGeom>
              <a:noFill/>
              <a:ln w="19050">
                <a:solidFill>
                  <a:schemeClr val="l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grpSp>
        <p:sp>
          <p:nvSpPr>
            <p:cNvPr id="16" name="任意多边形: 形状 15"/>
            <p:cNvSpPr/>
            <p:nvPr>
              <p:custDataLst>
                <p:tags r:id="rId37"/>
              </p:custDataLst>
            </p:nvPr>
          </p:nvSpPr>
          <p:spPr>
            <a:xfrm>
              <a:off x="6859339" y="5015324"/>
              <a:ext cx="1634652" cy="512226"/>
            </a:xfrm>
            <a:custGeom>
              <a:avLst/>
              <a:gdLst>
                <a:gd name="connsiteX0" fmla="*/ 164123 w 1348153"/>
                <a:gd name="connsiteY0" fmla="*/ 445477 h 656492"/>
                <a:gd name="connsiteX1" fmla="*/ 855784 w 1348153"/>
                <a:gd name="connsiteY1" fmla="*/ 0 h 656492"/>
                <a:gd name="connsiteX2" fmla="*/ 1348153 w 1348153"/>
                <a:gd name="connsiteY2" fmla="*/ 0 h 656492"/>
                <a:gd name="connsiteX3" fmla="*/ 949569 w 1348153"/>
                <a:gd name="connsiteY3" fmla="*/ 656492 h 656492"/>
                <a:gd name="connsiteX4" fmla="*/ 0 w 1348153"/>
                <a:gd name="connsiteY4" fmla="*/ 609600 h 656492"/>
                <a:gd name="connsiteX5" fmla="*/ 164123 w 1348153"/>
                <a:gd name="connsiteY5" fmla="*/ 445477 h 65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8153" h="656492">
                  <a:moveTo>
                    <a:pt x="164123" y="445477"/>
                  </a:moveTo>
                  <a:lnTo>
                    <a:pt x="855784" y="0"/>
                  </a:lnTo>
                  <a:lnTo>
                    <a:pt x="1348153" y="0"/>
                  </a:lnTo>
                  <a:lnTo>
                    <a:pt x="949569" y="656492"/>
                  </a:lnTo>
                  <a:lnTo>
                    <a:pt x="0" y="609600"/>
                  </a:lnTo>
                  <a:lnTo>
                    <a:pt x="164123" y="445477"/>
                  </a:lnTo>
                  <a:close/>
                </a:path>
              </a:pathLst>
            </a:custGeom>
            <a:gradFill>
              <a:gsLst>
                <a:gs pos="2000">
                  <a:schemeClr val="accent2">
                    <a:alpha val="43000"/>
                  </a:schemeClr>
                </a:gs>
                <a:gs pos="74000">
                  <a:schemeClr val="accent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7" name="任意多边形: 形状 16"/>
            <p:cNvSpPr/>
            <p:nvPr>
              <p:custDataLst>
                <p:tags r:id="rId38"/>
              </p:custDataLst>
            </p:nvPr>
          </p:nvSpPr>
          <p:spPr>
            <a:xfrm>
              <a:off x="7770785" y="5344978"/>
              <a:ext cx="1348153" cy="512226"/>
            </a:xfrm>
            <a:custGeom>
              <a:avLst/>
              <a:gdLst>
                <a:gd name="connsiteX0" fmla="*/ 164123 w 1348153"/>
                <a:gd name="connsiteY0" fmla="*/ 445477 h 656492"/>
                <a:gd name="connsiteX1" fmla="*/ 855784 w 1348153"/>
                <a:gd name="connsiteY1" fmla="*/ 0 h 656492"/>
                <a:gd name="connsiteX2" fmla="*/ 1348153 w 1348153"/>
                <a:gd name="connsiteY2" fmla="*/ 0 h 656492"/>
                <a:gd name="connsiteX3" fmla="*/ 949569 w 1348153"/>
                <a:gd name="connsiteY3" fmla="*/ 656492 h 656492"/>
                <a:gd name="connsiteX4" fmla="*/ 0 w 1348153"/>
                <a:gd name="connsiteY4" fmla="*/ 609600 h 656492"/>
                <a:gd name="connsiteX5" fmla="*/ 164123 w 1348153"/>
                <a:gd name="connsiteY5" fmla="*/ 445477 h 65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8153" h="656492">
                  <a:moveTo>
                    <a:pt x="164123" y="445477"/>
                  </a:moveTo>
                  <a:lnTo>
                    <a:pt x="855784" y="0"/>
                  </a:lnTo>
                  <a:lnTo>
                    <a:pt x="1348153" y="0"/>
                  </a:lnTo>
                  <a:lnTo>
                    <a:pt x="949569" y="656492"/>
                  </a:lnTo>
                  <a:lnTo>
                    <a:pt x="0" y="609600"/>
                  </a:lnTo>
                  <a:lnTo>
                    <a:pt x="164123" y="445477"/>
                  </a:lnTo>
                  <a:close/>
                </a:path>
              </a:pathLst>
            </a:custGeom>
            <a:gradFill>
              <a:gsLst>
                <a:gs pos="2000">
                  <a:schemeClr val="accent2">
                    <a:alpha val="43000"/>
                  </a:schemeClr>
                </a:gs>
                <a:gs pos="74000">
                  <a:schemeClr val="accent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9" name="任意多边形: 形状 18"/>
            <p:cNvSpPr/>
            <p:nvPr>
              <p:custDataLst>
                <p:tags r:id="rId39"/>
              </p:custDataLst>
            </p:nvPr>
          </p:nvSpPr>
          <p:spPr>
            <a:xfrm>
              <a:off x="8955949" y="5390135"/>
              <a:ext cx="1634652" cy="512226"/>
            </a:xfrm>
            <a:custGeom>
              <a:avLst/>
              <a:gdLst>
                <a:gd name="connsiteX0" fmla="*/ 164123 w 1348153"/>
                <a:gd name="connsiteY0" fmla="*/ 445477 h 656492"/>
                <a:gd name="connsiteX1" fmla="*/ 855784 w 1348153"/>
                <a:gd name="connsiteY1" fmla="*/ 0 h 656492"/>
                <a:gd name="connsiteX2" fmla="*/ 1348153 w 1348153"/>
                <a:gd name="connsiteY2" fmla="*/ 0 h 656492"/>
                <a:gd name="connsiteX3" fmla="*/ 949569 w 1348153"/>
                <a:gd name="connsiteY3" fmla="*/ 656492 h 656492"/>
                <a:gd name="connsiteX4" fmla="*/ 0 w 1348153"/>
                <a:gd name="connsiteY4" fmla="*/ 609600 h 656492"/>
                <a:gd name="connsiteX5" fmla="*/ 164123 w 1348153"/>
                <a:gd name="connsiteY5" fmla="*/ 445477 h 65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8153" h="656492">
                  <a:moveTo>
                    <a:pt x="164123" y="445477"/>
                  </a:moveTo>
                  <a:lnTo>
                    <a:pt x="855784" y="0"/>
                  </a:lnTo>
                  <a:lnTo>
                    <a:pt x="1348153" y="0"/>
                  </a:lnTo>
                  <a:lnTo>
                    <a:pt x="949569" y="656492"/>
                  </a:lnTo>
                  <a:lnTo>
                    <a:pt x="0" y="609600"/>
                  </a:lnTo>
                  <a:lnTo>
                    <a:pt x="164123" y="445477"/>
                  </a:lnTo>
                  <a:close/>
                </a:path>
              </a:pathLst>
            </a:custGeom>
            <a:gradFill>
              <a:gsLst>
                <a:gs pos="2000">
                  <a:schemeClr val="accent2">
                    <a:alpha val="43000"/>
                  </a:schemeClr>
                </a:gs>
                <a:gs pos="74000">
                  <a:schemeClr val="accent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grpSp>
      <p:pic>
        <p:nvPicPr>
          <p:cNvPr id="39" name="图片 38"/>
          <p:cNvPicPr>
            <a:picLocks noChangeAspect="1"/>
          </p:cNvPicPr>
          <p:nvPr/>
        </p:nvPicPr>
        <p:blipFill>
          <a:blip r:embed="rId40" cstate="email"/>
          <a:stretch>
            <a:fillRect/>
          </a:stretch>
        </p:blipFill>
        <p:spPr>
          <a:xfrm>
            <a:off x="5080" y="426163"/>
            <a:ext cx="3261643" cy="2188654"/>
          </a:xfrm>
          <a:prstGeom prst="rect">
            <a:avLst/>
          </a:prstGeom>
        </p:spPr>
      </p:pic>
      <p:sp>
        <p:nvSpPr>
          <p:cNvPr id="57" name="文本框 56"/>
          <p:cNvSpPr txBox="1"/>
          <p:nvPr>
            <p:custDataLst>
              <p:tags r:id="rId41"/>
            </p:custDataLst>
          </p:nvPr>
        </p:nvSpPr>
        <p:spPr>
          <a:xfrm>
            <a:off x="6312625" y="3778927"/>
            <a:ext cx="4962525" cy="460375"/>
          </a:xfrm>
          <a:prstGeom prst="rect">
            <a:avLst/>
          </a:prstGeom>
          <a:noFill/>
        </p:spPr>
        <p:txBody>
          <a:bodyPr wrap="square" rtlCol="0">
            <a:spAutoFit/>
          </a:bodyPr>
          <a:lstStyle>
            <a:defPPr>
              <a:defRPr lang="zh-CN"/>
            </a:defPPr>
            <a:lvl1pPr>
              <a:defRPr sz="2400">
                <a:gradFill>
                  <a:gsLst>
                    <a:gs pos="4000">
                      <a:schemeClr val="accent1"/>
                    </a:gs>
                    <a:gs pos="100000">
                      <a:schemeClr val="accent2"/>
                    </a:gs>
                  </a:gsLst>
                  <a:lin ang="5400000" scaled="1"/>
                </a:gra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pPr>
            <a:r>
              <a:rPr lang="zh-CN" altLang="en-US" b="1"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sym typeface="+mn-ea"/>
              </a:rPr>
              <a:t>疫苗接种前后注意事项</a:t>
            </a:r>
            <a:endParaRPr kumimoji="0" lang="zh-CN" altLang="en-US" sz="24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
        <p:nvSpPr>
          <p:cNvPr id="2" name="矩形: 圆角 144"/>
          <p:cNvSpPr/>
          <p:nvPr>
            <p:custDataLst>
              <p:tags r:id="rId42"/>
            </p:custDataLst>
          </p:nvPr>
        </p:nvSpPr>
        <p:spPr>
          <a:xfrm>
            <a:off x="5373370" y="1260841"/>
            <a:ext cx="5926455" cy="656590"/>
          </a:xfrm>
          <a:prstGeom prst="roundRect">
            <a:avLst>
              <a:gd name="adj" fmla="val 50000"/>
            </a:avLst>
          </a:prstGeom>
          <a:solidFill>
            <a:schemeClr val="lt1"/>
          </a:solidFill>
          <a:ln>
            <a:solidFill>
              <a:schemeClr val="accent2">
                <a:lumMod val="20000"/>
                <a:lumOff val="80000"/>
              </a:schemeClr>
            </a:solidFill>
          </a:ln>
          <a:effectLst>
            <a:outerShdw blurRad="635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2400" b="1" i="0" u="none" strike="noStrike" kern="1200" cap="none" spc="0" normalizeH="0" baseline="0" noProof="0" dirty="0">
              <a:ln>
                <a:noFill/>
              </a:ln>
              <a:solidFill>
                <a:schemeClr val="lt1">
                  <a:lumMod val="65000"/>
                </a:schemeClr>
              </a:solidFill>
              <a:effectLst/>
              <a:uLnTx/>
              <a:uFillTx/>
              <a:latin typeface="汉仪粗简黑简" panose="00020600040101010101" charset="-122"/>
              <a:ea typeface="汉仪粗简黑简" panose="00020600040101010101" charset="-122"/>
              <a:cs typeface="思源宋体" panose="02020400000000000000" charset="-122"/>
              <a:sym typeface="+mn-ea"/>
            </a:endParaRPr>
          </a:p>
        </p:txBody>
      </p:sp>
      <p:sp>
        <p:nvSpPr>
          <p:cNvPr id="4" name="文本框 3"/>
          <p:cNvSpPr txBox="1"/>
          <p:nvPr>
            <p:custDataLst>
              <p:tags r:id="rId43"/>
            </p:custDataLst>
          </p:nvPr>
        </p:nvSpPr>
        <p:spPr>
          <a:xfrm>
            <a:off x="5662295" y="1359266"/>
            <a:ext cx="650240" cy="39878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pPr>
            <a:r>
              <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rPr>
              <a:t>01.</a:t>
            </a:r>
            <a:endPar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
        <p:nvSpPr>
          <p:cNvPr id="5" name="文本框 4"/>
          <p:cNvSpPr txBox="1"/>
          <p:nvPr>
            <p:custDataLst>
              <p:tags r:id="rId44"/>
            </p:custDataLst>
          </p:nvPr>
        </p:nvSpPr>
        <p:spPr>
          <a:xfrm>
            <a:off x="5977890" y="1359535"/>
            <a:ext cx="4542790" cy="460375"/>
          </a:xfrm>
          <a:prstGeom prst="rect">
            <a:avLst/>
          </a:prstGeom>
          <a:noFill/>
        </p:spPr>
        <p:txBody>
          <a:bodyPr wrap="square" rtlCol="0">
            <a:spAutoFit/>
          </a:bodyPr>
          <a:lstStyle>
            <a:defPPr>
              <a:defRPr lang="zh-CN"/>
            </a:defPPr>
            <a:lvl1pPr>
              <a:defRPr sz="2400">
                <a:gradFill>
                  <a:gsLst>
                    <a:gs pos="4000">
                      <a:schemeClr val="accent1"/>
                    </a:gs>
                    <a:gs pos="100000">
                      <a:schemeClr val="accent2"/>
                    </a:gs>
                  </a:gsLst>
                  <a:lin ang="5400000" scaled="1"/>
                </a:gradFill>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b="1"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sym typeface="+mn-ea"/>
              </a:rPr>
              <a:t>鲍山社区</a:t>
            </a:r>
            <a:r>
              <a:rPr lang="zh-CN" altLang="en-US" b="1"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sym typeface="+mn-ea"/>
              </a:rPr>
              <a:t>预防接种门诊介绍</a:t>
            </a:r>
            <a:endParaRPr lang="zh-CN" altLang="en-US" b="1"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sym typeface="+mn-ea"/>
            </a:endParaRPr>
          </a:p>
        </p:txBody>
      </p:sp>
      <p:sp>
        <p:nvSpPr>
          <p:cNvPr id="7" name="矩形: 圆角 145"/>
          <p:cNvSpPr/>
          <p:nvPr>
            <p:custDataLst>
              <p:tags r:id="rId45"/>
            </p:custDataLst>
          </p:nvPr>
        </p:nvSpPr>
        <p:spPr>
          <a:xfrm>
            <a:off x="5373370" y="4867202"/>
            <a:ext cx="5926455" cy="656590"/>
          </a:xfrm>
          <a:prstGeom prst="roundRect">
            <a:avLst>
              <a:gd name="adj" fmla="val 50000"/>
            </a:avLst>
          </a:prstGeom>
          <a:solidFill>
            <a:schemeClr val="lt1"/>
          </a:solidFill>
          <a:ln>
            <a:solidFill>
              <a:schemeClr val="accent2">
                <a:lumMod val="20000"/>
                <a:lumOff val="80000"/>
              </a:schemeClr>
            </a:solidFill>
          </a:ln>
          <a:effectLst>
            <a:outerShdw blurRad="635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汉仪粗简黑简" panose="00020600040101010101" charset="-122"/>
              <a:ea typeface="汉仪粗简黑简" panose="00020600040101010101" charset="-122"/>
            </a:endParaRPr>
          </a:p>
        </p:txBody>
      </p:sp>
      <p:sp>
        <p:nvSpPr>
          <p:cNvPr id="18" name="文本框 17"/>
          <p:cNvSpPr txBox="1"/>
          <p:nvPr>
            <p:custDataLst>
              <p:tags r:id="rId46"/>
            </p:custDataLst>
          </p:nvPr>
        </p:nvSpPr>
        <p:spPr>
          <a:xfrm>
            <a:off x="6312625" y="4970822"/>
            <a:ext cx="4962525" cy="460375"/>
          </a:xfrm>
          <a:prstGeom prst="rect">
            <a:avLst/>
          </a:prstGeom>
          <a:noFill/>
        </p:spPr>
        <p:txBody>
          <a:bodyPr wrap="square" rtlCol="0">
            <a:spAutoFit/>
          </a:bodyPr>
          <a:lstStyle>
            <a:defPPr>
              <a:defRPr lang="zh-CN"/>
            </a:defPPr>
            <a:lvl1pPr>
              <a:defRPr sz="2400">
                <a:gradFill>
                  <a:gsLst>
                    <a:gs pos="4000">
                      <a:schemeClr val="accent1"/>
                    </a:gs>
                    <a:gs pos="100000">
                      <a:schemeClr val="accent2"/>
                    </a:gs>
                  </a:gsLst>
                  <a:lin ang="5400000" scaled="1"/>
                </a:gradFill>
                <a:latin typeface="+mj-ea"/>
                <a:ea typeface="+mj-ea"/>
              </a:defRPr>
            </a:lvl1pPr>
          </a:lstStyle>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rPr>
              <a:t>常见问题答疑及认识误区</a:t>
            </a:r>
            <a:endParaRPr kumimoji="0" lang="zh-CN" altLang="en-US" sz="24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
        <p:nvSpPr>
          <p:cNvPr id="33" name="文本框 32"/>
          <p:cNvSpPr txBox="1"/>
          <p:nvPr>
            <p:custDataLst>
              <p:tags r:id="rId47"/>
            </p:custDataLst>
          </p:nvPr>
        </p:nvSpPr>
        <p:spPr>
          <a:xfrm>
            <a:off x="5662295" y="4970707"/>
            <a:ext cx="650240" cy="39878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pPr>
            <a:r>
              <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rPr>
              <a:t>04.</a:t>
            </a:r>
            <a:endParaRPr kumimoji="0" lang="en-US" altLang="zh-CN" sz="2000" b="1" i="0" u="none" strike="noStrike" kern="1200" cap="none" spc="0" normalizeH="0" baseline="0" noProof="0" dirty="0">
              <a:ln>
                <a:noFill/>
              </a:ln>
              <a:solidFill>
                <a:schemeClr val="lt1">
                  <a:lumMod val="50000"/>
                </a:schemeClr>
              </a:solidFill>
              <a:effectLst/>
              <a:uLnTx/>
              <a:uFillTx/>
              <a:latin typeface="汉仪粗简黑简" panose="00020600040101010101" charset="-122"/>
              <a:ea typeface="汉仪粗简黑简" panose="00020600040101010101" charset="-122"/>
              <a:cs typeface="思源宋体" panose="02020400000000000000" charset="-122"/>
            </a:endParaRPr>
          </a:p>
        </p:txBody>
      </p:sp>
    </p:spTree>
    <p:custDataLst>
      <p:tags r:id="rId4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ctrTitle" idx="1"/>
            <p:custDataLst>
              <p:tags r:id="rId1"/>
            </p:custDataLst>
          </p:nvPr>
        </p:nvSpPr>
        <p:spPr>
          <a:xfrm>
            <a:off x="5018405" y="3010535"/>
            <a:ext cx="6316980" cy="836295"/>
          </a:xfrm>
        </p:spPr>
        <p:txBody>
          <a:bodyPr/>
          <a:p>
            <a:pPr marL="0" indent="0" algn="l">
              <a:lnSpc>
                <a:spcPct val="100000"/>
              </a:lnSpc>
              <a:spcBef>
                <a:spcPts val="0"/>
              </a:spcBef>
              <a:spcAft>
                <a:spcPts val="0"/>
              </a:spcAft>
              <a:buSzPct val="100000"/>
              <a:buNone/>
            </a:pPr>
            <a:r>
              <a:rPr sz="3600">
                <a:solidFill>
                  <a:schemeClr val="accent1"/>
                </a:solidFill>
                <a:sym typeface="+mn-ea"/>
              </a:rPr>
              <a:t>鲍山社区预防接种门诊介绍</a:t>
            </a:r>
            <a:endParaRPr lang="zh-CN" altLang="en-US" sz="3600" noProof="0" dirty="0">
              <a:ln>
                <a:noFill/>
              </a:ln>
              <a:solidFill>
                <a:schemeClr val="lt1">
                  <a:lumMod val="50000"/>
                </a:schemeClr>
              </a:solidFill>
              <a:effectLst/>
              <a:uLnTx/>
              <a:latin typeface="汉仪粗简黑简" panose="00020600040101010101" charset="-122"/>
              <a:ea typeface="汉仪粗简黑简" panose="00020600040101010101" charset="-122"/>
              <a:cs typeface="思源宋体" panose="02020400000000000000" charset="-122"/>
              <a:sym typeface="+mn-ea"/>
            </a:endParaRPr>
          </a:p>
        </p:txBody>
      </p:sp>
      <p:sp>
        <p:nvSpPr>
          <p:cNvPr id="19" name="文本框 18"/>
          <p:cNvSpPr txBox="1"/>
          <p:nvPr>
            <p:custDataLst>
              <p:tags r:id="rId2"/>
            </p:custDataLst>
          </p:nvPr>
        </p:nvSpPr>
        <p:spPr>
          <a:xfrm>
            <a:off x="1987550" y="2314250"/>
            <a:ext cx="2529381" cy="2230122"/>
          </a:xfrm>
          <a:prstGeom prst="rect">
            <a:avLst/>
          </a:prstGeom>
          <a:noFill/>
        </p:spPr>
        <p:txBody>
          <a:bodyPr wrap="square" rtlCol="0" anchor="ctr" anchorCtr="1"/>
          <a:p>
            <a:pPr algn="r"/>
            <a:r>
              <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rPr>
              <a:t>01</a:t>
            </a:r>
            <a:endPar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endParaRPr>
          </a:p>
        </p:txBody>
      </p:sp>
      <p:cxnSp>
        <p:nvCxnSpPr>
          <p:cNvPr id="20" name="直接连接符 19"/>
          <p:cNvCxnSpPr/>
          <p:nvPr>
            <p:custDataLst>
              <p:tags r:id="rId3"/>
            </p:custDataLst>
          </p:nvPr>
        </p:nvCxnSpPr>
        <p:spPr>
          <a:xfrm>
            <a:off x="4683993" y="3065528"/>
            <a:ext cx="0" cy="818869"/>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cxnSp>
        <p:nvCxnSpPr>
          <p:cNvPr id="13" name="直接连接符 12"/>
          <p:cNvCxnSpPr/>
          <p:nvPr>
            <p:custDataLst>
              <p:tags r:id="rId3"/>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207770" y="1450340"/>
            <a:ext cx="4370070" cy="3311525"/>
          </a:xfrm>
          <a:prstGeom prst="rect">
            <a:avLst/>
          </a:prstGeom>
          <a:noFill/>
        </p:spPr>
        <p:txBody>
          <a:bodyPr wrap="square" rtlCol="0">
            <a:noAutofit/>
          </a:bodyPr>
          <a:p>
            <a:pPr indent="0" fontAlgn="auto">
              <a:lnSpc>
                <a:spcPct val="150000"/>
              </a:lnSpc>
            </a:pPr>
            <a:r>
              <a:rPr lang="zh-CN" altLang="en-US" sz="2800" b="1" dirty="0">
                <a:solidFill>
                  <a:schemeClr val="accent1"/>
                </a:solidFill>
                <a:uFillTx/>
                <a:latin typeface="汉仪粗简黑简" panose="00020600040101010101" charset="-122"/>
                <a:ea typeface="汉仪粗简黑简" panose="00020600040101010101" charset="-122"/>
                <a:cs typeface="微软雅黑" panose="020B0503020204020204" charset="-122"/>
              </a:rPr>
              <a:t>中心简介</a:t>
            </a:r>
            <a:endParaRPr lang="zh-CN" altLang="en-US" sz="2800" b="1" dirty="0">
              <a:solidFill>
                <a:schemeClr val="accent1"/>
              </a:solidFill>
              <a:uFillTx/>
              <a:latin typeface="汉仪粗简黑简" panose="00020600040101010101" charset="-122"/>
              <a:ea typeface="汉仪粗简黑简" panose="00020600040101010101" charset="-122"/>
              <a:cs typeface="微软雅黑" panose="020B0503020204020204" charset="-122"/>
            </a:endParaRPr>
          </a:p>
          <a:p>
            <a:pPr indent="0" fontAlgn="auto">
              <a:lnSpc>
                <a:spcPct val="150000"/>
              </a:lnSpc>
            </a:pPr>
            <a:r>
              <a:rPr lang="zh-CN" altLang="en-US">
                <a:solidFill>
                  <a:srgbClr val="000000"/>
                </a:solidFill>
                <a:latin typeface="汉仪粗简黑简" panose="00020600040101010101" charset="-122"/>
                <a:ea typeface="汉仪粗简黑简" panose="00020600040101010101" charset="-122"/>
              </a:rPr>
              <a:t>鲍山街道办事处社区卫生服务中心是一所集预防、医疗、保健、康复、健康教育、计划生育指导为一体的综合性、非营利性社区卫生服务中心。以社区为范围、家庭为单位、健康为中心，并以老年、妇女、儿童和慢性病人为重点开展基本医疗。</a:t>
            </a:r>
            <a:endParaRPr lang="zh-CN" altLang="en-US">
              <a:solidFill>
                <a:srgbClr val="000000"/>
              </a:solidFill>
              <a:latin typeface="汉仪粗简黑简" panose="00020600040101010101" charset="-122"/>
              <a:ea typeface="汉仪粗简黑简" panose="00020600040101010101" charset="-122"/>
            </a:endParaRPr>
          </a:p>
          <a:p>
            <a:pPr indent="0" fontAlgn="auto">
              <a:lnSpc>
                <a:spcPct val="150000"/>
              </a:lnSpc>
            </a:pPr>
            <a:endParaRPr lang="zh-CN" altLang="en-US">
              <a:solidFill>
                <a:srgbClr val="000000"/>
              </a:solidFill>
              <a:latin typeface="汉仪粗简黑简" panose="00020600040101010101" charset="-122"/>
              <a:ea typeface="汉仪粗简黑简" panose="00020600040101010101" charset="-122"/>
            </a:endParaRPr>
          </a:p>
        </p:txBody>
      </p:sp>
      <p:pic>
        <p:nvPicPr>
          <p:cNvPr id="15" name="图片 14" descr="dcf383779df362af6276aa16ba5859e"/>
          <p:cNvPicPr>
            <a:picLocks noChangeAspect="1"/>
          </p:cNvPicPr>
          <p:nvPr/>
        </p:nvPicPr>
        <p:blipFill>
          <a:blip r:embed="rId4"/>
          <a:stretch>
            <a:fillRect/>
          </a:stretch>
        </p:blipFill>
        <p:spPr>
          <a:xfrm>
            <a:off x="481330" y="1047115"/>
            <a:ext cx="674370" cy="674370"/>
          </a:xfrm>
          <a:prstGeom prst="rect">
            <a:avLst/>
          </a:prstGeom>
        </p:spPr>
      </p:pic>
      <p:sp>
        <p:nvSpPr>
          <p:cNvPr id="17" name="文本框 16"/>
          <p:cNvSpPr txBox="1"/>
          <p:nvPr>
            <p:custDataLst>
              <p:tags r:id="rId5"/>
            </p:custDataLst>
          </p:nvPr>
        </p:nvSpPr>
        <p:spPr>
          <a:xfrm>
            <a:off x="6213475" y="1721485"/>
            <a:ext cx="4458335" cy="4399915"/>
          </a:xfrm>
          <a:prstGeom prst="rect">
            <a:avLst/>
          </a:prstGeom>
          <a:noFill/>
        </p:spPr>
        <p:txBody>
          <a:bodyPr wrap="square" rtlCol="0">
            <a:spAutoFit/>
          </a:bodyPr>
          <a:p>
            <a:r>
              <a:rPr lang="zh-CN" altLang="en-US" sz="2000" b="1" dirty="0">
                <a:solidFill>
                  <a:schemeClr val="accent1"/>
                </a:solidFill>
                <a:uFillTx/>
                <a:latin typeface="汉仪粗简黑简" panose="00020600040101010101" charset="-122"/>
                <a:ea typeface="汉仪粗简黑简" panose="00020600040101010101" charset="-122"/>
                <a:cs typeface="微软雅黑" panose="020B0503020204020204" charset="-122"/>
                <a:sym typeface="+mn-ea"/>
              </a:rPr>
              <a:t>鲍山社区卫生服务中心两个预防接种门诊</a:t>
            </a:r>
            <a:endParaRPr lang="zh-CN" altLang="en-US" sz="2000" b="1" dirty="0">
              <a:solidFill>
                <a:schemeClr val="accent1"/>
              </a:solidFill>
              <a:uFillTx/>
              <a:latin typeface="汉仪粗简黑简" panose="00020600040101010101" charset="-122"/>
              <a:ea typeface="汉仪粗简黑简" panose="00020600040101010101" charset="-122"/>
              <a:cs typeface="微软雅黑" panose="020B0503020204020204" charset="-122"/>
              <a:sym typeface="+mn-ea"/>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服务人口：约十万人</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设施：鲍山社区卫生服务中心和城市之光服务站</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地理位置：鲍山中心接种门诊导航梁王新城九号楼</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城市之光卫生服务站接种门诊直接导航就可以</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a:p>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儿童疫苗接种时间：</a:t>
            </a:r>
            <a:endPar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鲍山中心预防接种门诊为</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周二至周四上午 8:00-11:00（周六</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上午</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接种六岁以上儿童）</a:t>
            </a:r>
            <a:endPar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城市之光预防接种门诊为周三至周五上午</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8</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:0-11:00</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（周六上午接种六岁以上儿童）</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服务电话：中心接种门诊：</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88989131</a:t>
            </a:r>
            <a:endPar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城市之光接种门诊：</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86022070</a:t>
            </a:r>
            <a:endPar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endParaRPr>
          </a:p>
          <a:p>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疫苗预约方式：微信关注鲍山街道办事处社区卫生服务中心点疫苗接种选择门诊预约时间段就可以，每周天八点开始放接种号。</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sp>
        <p:nvSpPr>
          <p:cNvPr id="18" name="文本框 17"/>
          <p:cNvSpPr txBox="1"/>
          <p:nvPr>
            <p:custDataLst>
              <p:tags r:id="rId6"/>
            </p:custDataLst>
          </p:nvPr>
        </p:nvSpPr>
        <p:spPr>
          <a:xfrm>
            <a:off x="6213475" y="3925570"/>
            <a:ext cx="5437505" cy="337185"/>
          </a:xfrm>
          <a:prstGeom prst="rect">
            <a:avLst/>
          </a:prstGeom>
          <a:noFill/>
        </p:spPr>
        <p:txBody>
          <a:bodyPr wrap="square" rtlCol="0">
            <a:spAutoFit/>
          </a:bodyPr>
          <a:p>
            <a:pPr algn="l" fontAlgn="auto">
              <a:lnSpc>
                <a:spcPct val="100000"/>
              </a:lnSpc>
              <a:buClrTx/>
              <a:buSzTx/>
              <a:buFontTx/>
            </a:pP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cxnSp>
        <p:nvCxnSpPr>
          <p:cNvPr id="19" name="直接箭头连接符 18"/>
          <p:cNvCxnSpPr/>
          <p:nvPr>
            <p:custDataLst>
              <p:tags r:id="rId7"/>
            </p:custDataLst>
          </p:nvPr>
        </p:nvCxnSpPr>
        <p:spPr>
          <a:xfrm>
            <a:off x="6102350" y="3798570"/>
            <a:ext cx="5635625" cy="11430"/>
          </a:xfrm>
          <a:prstGeom prst="straightConnector1">
            <a:avLst/>
          </a:prstGeom>
          <a:ln w="25400">
            <a:solidFill>
              <a:schemeClr val="accent1">
                <a:lumMod val="60000"/>
                <a:lumOff val="4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custDataLst>
              <p:tags r:id="rId8"/>
            </p:custDataLst>
          </p:nvPr>
        </p:nvCxnSpPr>
        <p:spPr>
          <a:xfrm flipV="1">
            <a:off x="6099175" y="1450469"/>
            <a:ext cx="0" cy="4719061"/>
          </a:xfrm>
          <a:prstGeom prst="straightConnector1">
            <a:avLst/>
          </a:prstGeom>
          <a:ln w="25400">
            <a:solidFill>
              <a:schemeClr val="accent1">
                <a:lumMod val="60000"/>
                <a:lumOff val="40000"/>
              </a:schemeClr>
            </a:solidFill>
            <a:tailEnd type="none"/>
          </a:ln>
        </p:spPr>
        <p:style>
          <a:lnRef idx="1">
            <a:schemeClr val="accent1"/>
          </a:lnRef>
          <a:fillRef idx="0">
            <a:schemeClr val="accent1"/>
          </a:fillRef>
          <a:effectRef idx="0">
            <a:schemeClr val="accent1"/>
          </a:effectRef>
          <a:fontRef idx="minor">
            <a:schemeClr val="tx1"/>
          </a:fontRef>
        </p:style>
      </p:cxnSp>
      <p:sp>
        <p:nvSpPr>
          <p:cNvPr id="31746" name="PA-标题 1"/>
          <p:cNvSpPr>
            <a:spLocks noGrp="1" noChangeArrowheads="1"/>
          </p:cNvSpPr>
          <p:nvPr>
            <p:custDataLst>
              <p:tags r:id="rId9"/>
            </p:custDataLst>
          </p:nvPr>
        </p:nvSpPr>
        <p:spPr bwMode="auto">
          <a:xfrm>
            <a:off x="731477" y="396875"/>
            <a:ext cx="10852237" cy="441964"/>
          </a:xfrm>
          <a:prstGeom prst="rect">
            <a:avLst/>
          </a:prstGeom>
          <a:noFill/>
          <a:ln>
            <a:noFill/>
          </a:ln>
        </p:spPr>
        <p:txBody>
          <a:bodyPr vert="horz" wrap="square" lIns="0" tIns="0" rIns="0" bIns="0" rtlCol="0" anchor="ctr" anchorCtr="0">
            <a:normAutofit fontScale="70000"/>
          </a:bodyPr>
          <a:lstStyle>
            <a:lvl1pPr algn="l" defTabSz="914400" rtl="0" eaLnBrk="1" fontAlgn="auto" latinLnBrk="0" hangingPunct="1">
              <a:lnSpc>
                <a:spcPct val="100000"/>
              </a:lnSpc>
              <a:spcBef>
                <a:spcPct val="0"/>
              </a:spcBef>
              <a:buNone/>
              <a:defRPr sz="2400" b="1" u="none" strike="noStrike" kern="1200" cap="none" spc="200" normalizeH="0" baseline="0">
                <a:solidFill>
                  <a:schemeClr val="tx1"/>
                </a:solidFill>
                <a:uFillTx/>
                <a:latin typeface="Arial" panose="020B0604020202020204" pitchFamily="34" charset="0"/>
                <a:ea typeface="汉仪粗简黑简" panose="00020600040101010101" charset="-122"/>
                <a:cs typeface="+mj-cs"/>
              </a:defRPr>
            </a:lvl1pPr>
          </a:lstStyle>
          <a:p>
            <a:pPr lvl="0" algn="l" defTabSz="407670" eaLnBrk="0" hangingPunct="0">
              <a:lnSpc>
                <a:spcPct val="93000"/>
              </a:lnSpc>
              <a:buClr>
                <a:srgbClr val="000000"/>
              </a:buClr>
              <a:buSzTx/>
              <a:buFontTx/>
            </a:pPr>
            <a:r>
              <a:rPr lang="zh-CN" altLang="en-US" sz="3600" spc="0" dirty="0">
                <a:solidFill>
                  <a:schemeClr val="accent1"/>
                </a:solidFill>
                <a:latin typeface="汉仪粗简黑简" panose="00020600040101010101" charset="-122"/>
                <a:cs typeface="微软雅黑" panose="020B0503020204020204" charset="-122"/>
                <a:sym typeface="+mn-ea"/>
              </a:rPr>
              <a:t>鲍山社区卫生服务中心预防接种门诊</a:t>
            </a:r>
            <a:endParaRPr lang="zh-CN" altLang="en-US" sz="3600" spc="0" dirty="0">
              <a:solidFill>
                <a:schemeClr val="accent1"/>
              </a:solidFill>
              <a:latin typeface="汉仪粗简黑简" panose="00020600040101010101" charset="-122"/>
              <a:cs typeface="微软雅黑" panose="020B0503020204020204" charset="-122"/>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317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ctrTitle" idx="1"/>
            <p:custDataLst>
              <p:tags r:id="rId1"/>
            </p:custDataLst>
          </p:nvPr>
        </p:nvSpPr>
        <p:spPr>
          <a:xfrm>
            <a:off x="5018405" y="3010535"/>
            <a:ext cx="6316980" cy="836295"/>
          </a:xfrm>
        </p:spPr>
        <p:txBody>
          <a:bodyPr>
            <a:normAutofit fontScale="90000"/>
          </a:bodyPr>
          <a:p>
            <a:pPr marL="0" indent="0" algn="l">
              <a:lnSpc>
                <a:spcPct val="100000"/>
              </a:lnSpc>
              <a:spcBef>
                <a:spcPts val="0"/>
              </a:spcBef>
              <a:spcAft>
                <a:spcPts val="0"/>
              </a:spcAft>
              <a:buSzPct val="100000"/>
              <a:buNone/>
            </a:pPr>
            <a:r>
              <a:rPr sz="3600">
                <a:solidFill>
                  <a:schemeClr val="accent1"/>
                </a:solidFill>
                <a:sym typeface="+mn-ea"/>
              </a:rPr>
              <a:t>免疫规划疫苗和非免疫规划疫苗</a:t>
            </a:r>
            <a:endParaRPr sz="3600" noProof="0">
              <a:ln>
                <a:noFill/>
              </a:ln>
              <a:solidFill>
                <a:schemeClr val="lt1">
                  <a:lumMod val="50000"/>
                </a:schemeClr>
              </a:solidFill>
              <a:effectLst/>
              <a:uLnTx/>
              <a:latin typeface="汉仪粗简黑简" panose="00020600040101010101" charset="-122"/>
              <a:ea typeface="汉仪粗简黑简" panose="00020600040101010101" charset="-122"/>
              <a:cs typeface="思源宋体" panose="02020400000000000000" charset="-122"/>
              <a:sym typeface="+mn-ea"/>
            </a:endParaRPr>
          </a:p>
        </p:txBody>
      </p:sp>
      <p:sp>
        <p:nvSpPr>
          <p:cNvPr id="19" name="文本框 18"/>
          <p:cNvSpPr txBox="1"/>
          <p:nvPr>
            <p:custDataLst>
              <p:tags r:id="rId2"/>
            </p:custDataLst>
          </p:nvPr>
        </p:nvSpPr>
        <p:spPr>
          <a:xfrm>
            <a:off x="1987550" y="2314250"/>
            <a:ext cx="2529381" cy="2230122"/>
          </a:xfrm>
          <a:prstGeom prst="rect">
            <a:avLst/>
          </a:prstGeom>
          <a:noFill/>
        </p:spPr>
        <p:txBody>
          <a:bodyPr wrap="square" rtlCol="0" anchor="ctr" anchorCtr="1"/>
          <a:p>
            <a:pPr algn="r"/>
            <a:r>
              <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rPr>
              <a:t>02</a:t>
            </a:r>
            <a:endPar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endParaRPr>
          </a:p>
        </p:txBody>
      </p:sp>
      <p:cxnSp>
        <p:nvCxnSpPr>
          <p:cNvPr id="20" name="直接连接符 19"/>
          <p:cNvCxnSpPr/>
          <p:nvPr>
            <p:custDataLst>
              <p:tags r:id="rId3"/>
            </p:custDataLst>
          </p:nvPr>
        </p:nvCxnSpPr>
        <p:spPr>
          <a:xfrm>
            <a:off x="4683993" y="3065528"/>
            <a:ext cx="0" cy="818869"/>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11" name="图片 10"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38917" name="PA-矩形 2"/>
          <p:cNvSpPr>
            <a:spLocks noChangeArrowheads="1"/>
          </p:cNvSpPr>
          <p:nvPr>
            <p:custDataLst>
              <p:tags r:id="rId3"/>
            </p:custDataLst>
          </p:nvPr>
        </p:nvSpPr>
        <p:spPr bwMode="auto">
          <a:xfrm>
            <a:off x="1384300" y="587375"/>
            <a:ext cx="9144000" cy="708025"/>
          </a:xfrm>
          <a:prstGeom prst="rect">
            <a:avLst/>
          </a:prstGeom>
          <a:noFill/>
          <a:ln>
            <a:noFill/>
          </a:ln>
        </p:spPr>
        <p:txBody>
          <a:bodyPr wrap="square" lIns="0" tIns="0" rIns="0" bIns="0" anchor="ctr">
            <a:noAutofit/>
          </a:body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Arial" panose="020B0604020202020204" pitchFamily="34" charset="0"/>
              </a:rPr>
              <a:t>按国家政策划分：一类疫苗和二类疫苗</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Arial" panose="020B0604020202020204" pitchFamily="34" charset="0"/>
            </a:endParaRPr>
          </a:p>
        </p:txBody>
      </p:sp>
      <p:grpSp>
        <p:nvGrpSpPr>
          <p:cNvPr id="10" name="PA-组合 9"/>
          <p:cNvGrpSpPr/>
          <p:nvPr>
            <p:custDataLst>
              <p:tags r:id="rId4"/>
            </p:custDataLst>
          </p:nvPr>
        </p:nvGrpSpPr>
        <p:grpSpPr>
          <a:xfrm>
            <a:off x="830580" y="1901190"/>
            <a:ext cx="10946765" cy="5494655"/>
            <a:chOff x="1308" y="2994"/>
            <a:chExt cx="17239" cy="8653"/>
          </a:xfrm>
        </p:grpSpPr>
        <p:grpSp>
          <p:nvGrpSpPr>
            <p:cNvPr id="3" name="组合 2"/>
            <p:cNvGrpSpPr/>
            <p:nvPr/>
          </p:nvGrpSpPr>
          <p:grpSpPr>
            <a:xfrm>
              <a:off x="1308" y="4105"/>
              <a:ext cx="6581" cy="4465"/>
              <a:chOff x="985" y="3168"/>
              <a:chExt cx="6581" cy="4465"/>
            </a:xfrm>
          </p:grpSpPr>
          <p:sp>
            <p:nvSpPr>
              <p:cNvPr id="287" name="PA-任意多边形 286"/>
              <p:cNvSpPr/>
              <p:nvPr>
                <p:custDataLst>
                  <p:tags r:id="rId5"/>
                </p:custDataLst>
              </p:nvPr>
            </p:nvSpPr>
            <p:spPr>
              <a:xfrm rot="9900000">
                <a:off x="985" y="3168"/>
                <a:ext cx="6581" cy="4465"/>
              </a:xfrm>
              <a:custGeom>
                <a:avLst/>
                <a:gdLst>
                  <a:gd name="connsiteX0" fmla="*/ 8016201 w 9379856"/>
                  <a:gd name="connsiteY0" fmla="*/ 6166120 h 6181589"/>
                  <a:gd name="connsiteX1" fmla="*/ 334166 w 9379856"/>
                  <a:gd name="connsiteY1" fmla="*/ 4107725 h 6181589"/>
                  <a:gd name="connsiteX2" fmla="*/ 15469 w 9379856"/>
                  <a:gd name="connsiteY2" fmla="*/ 3555725 h 6181589"/>
                  <a:gd name="connsiteX3" fmla="*/ 811655 w 9379856"/>
                  <a:gd name="connsiteY3" fmla="*/ 584317 h 6181589"/>
                  <a:gd name="connsiteX4" fmla="*/ 1363655 w 9379856"/>
                  <a:gd name="connsiteY4" fmla="*/ 265619 h 6181589"/>
                  <a:gd name="connsiteX5" fmla="*/ 1536218 w 9379856"/>
                  <a:gd name="connsiteY5" fmla="*/ 311858 h 6181589"/>
                  <a:gd name="connsiteX6" fmla="*/ 1536218 w 9379856"/>
                  <a:gd name="connsiteY6" fmla="*/ 0 h 6181589"/>
                  <a:gd name="connsiteX7" fmla="*/ 2054715 w 9379856"/>
                  <a:gd name="connsiteY7" fmla="*/ 450788 h 6181589"/>
                  <a:gd name="connsiteX8" fmla="*/ 9045690 w 9379856"/>
                  <a:gd name="connsiteY8" fmla="*/ 2324015 h 6181589"/>
                  <a:gd name="connsiteX9" fmla="*/ 9364387 w 9379856"/>
                  <a:gd name="connsiteY9" fmla="*/ 2876014 h 6181589"/>
                  <a:gd name="connsiteX10" fmla="*/ 8568201 w 9379856"/>
                  <a:gd name="connsiteY10" fmla="*/ 5847422 h 6181589"/>
                  <a:gd name="connsiteX11" fmla="*/ 8016201 w 9379856"/>
                  <a:gd name="connsiteY11" fmla="*/ 6166120 h 618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79856" h="6181589">
                    <a:moveTo>
                      <a:pt x="8016201" y="6166120"/>
                    </a:moveTo>
                    <a:lnTo>
                      <a:pt x="334166" y="4107725"/>
                    </a:lnTo>
                    <a:cubicBezTo>
                      <a:pt x="93730" y="4043300"/>
                      <a:pt x="-48956" y="3796161"/>
                      <a:pt x="15469" y="3555725"/>
                    </a:cubicBezTo>
                    <a:lnTo>
                      <a:pt x="811655" y="584317"/>
                    </a:lnTo>
                    <a:cubicBezTo>
                      <a:pt x="876080" y="343880"/>
                      <a:pt x="1123219" y="201195"/>
                      <a:pt x="1363655" y="265619"/>
                    </a:cubicBezTo>
                    <a:lnTo>
                      <a:pt x="1536218" y="311858"/>
                    </a:lnTo>
                    <a:lnTo>
                      <a:pt x="1536218" y="0"/>
                    </a:lnTo>
                    <a:lnTo>
                      <a:pt x="2054715" y="450788"/>
                    </a:lnTo>
                    <a:lnTo>
                      <a:pt x="9045690" y="2324015"/>
                    </a:lnTo>
                    <a:cubicBezTo>
                      <a:pt x="9286127" y="2388439"/>
                      <a:pt x="9428812" y="2635578"/>
                      <a:pt x="9364387" y="2876014"/>
                    </a:cubicBezTo>
                    <a:lnTo>
                      <a:pt x="8568201" y="5847422"/>
                    </a:lnTo>
                    <a:cubicBezTo>
                      <a:pt x="8503776" y="6087859"/>
                      <a:pt x="8256638" y="6230544"/>
                      <a:pt x="8016201" y="6166120"/>
                    </a:cubicBezTo>
                    <a:close/>
                  </a:path>
                </a:pathLst>
              </a:custGeom>
              <a:solidFill>
                <a:schemeClr val="lt1"/>
              </a:solidFill>
              <a:ln w="57150">
                <a:solidFill>
                  <a:schemeClr val="accent1"/>
                </a:solidFill>
              </a:ln>
              <a:effectLst>
                <a:outerShdw dist="76200" dir="2700000" algn="t" rotWithShape="0">
                  <a:srgbClr val="31314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a:solidFill>
                    <a:schemeClr val="lt1"/>
                  </a:solidFill>
                  <a:latin typeface="汉仪粗简黑简" panose="00020600040101010101" charset="-122"/>
                  <a:ea typeface="汉仪粗简黑简" panose="00020600040101010101" charset="-122"/>
                </a:endParaRPr>
              </a:p>
            </p:txBody>
          </p:sp>
          <p:sp>
            <p:nvSpPr>
              <p:cNvPr id="2" name="PA-文本框 1"/>
              <p:cNvSpPr txBox="1"/>
              <p:nvPr>
                <p:custDataLst>
                  <p:tags r:id="rId6"/>
                </p:custDataLst>
              </p:nvPr>
            </p:nvSpPr>
            <p:spPr>
              <a:xfrm>
                <a:off x="1352" y="3892"/>
                <a:ext cx="5824" cy="2761"/>
              </a:xfrm>
              <a:prstGeom prst="rect">
                <a:avLst/>
              </a:prstGeom>
              <a:noFill/>
            </p:spPr>
            <p:txBody>
              <a:bodyPr wrap="square" rtlCol="0" anchor="t">
                <a:spAutoFit/>
              </a:bodyPr>
              <a:lstStyle/>
              <a:p>
                <a:pPr algn="l" fontAlgn="auto">
                  <a:lnSpc>
                    <a:spcPct val="150000"/>
                  </a:lnSpc>
                </a:pPr>
                <a:r>
                  <a:rPr lang="zh-CN" altLang="en-US" sz="1600" b="1">
                    <a:solidFill>
                      <a:schemeClr val="dk1"/>
                    </a:solidFill>
                    <a:latin typeface="汉仪粗简黑简" panose="00020600040101010101" charset="-122"/>
                    <a:ea typeface="汉仪粗简黑简" panose="00020600040101010101" charset="-122"/>
                    <a:sym typeface="+mn-ea"/>
                  </a:rPr>
                  <a:t>一类疫苗</a:t>
                </a:r>
                <a:endParaRPr lang="zh-CN" altLang="en-US" sz="1600" b="1">
                  <a:solidFill>
                    <a:schemeClr val="dk1"/>
                  </a:solidFill>
                  <a:latin typeface="汉仪粗简黑简" panose="00020600040101010101" charset="-122"/>
                  <a:ea typeface="汉仪粗简黑简" panose="00020600040101010101" charset="-122"/>
                  <a:sym typeface="+mn-ea"/>
                </a:endParaRPr>
              </a:p>
              <a:p>
                <a:pPr algn="l" fontAlgn="auto">
                  <a:lnSpc>
                    <a:spcPct val="150000"/>
                  </a:lnSpc>
                </a:pPr>
                <a:r>
                  <a:rPr lang="zh-CN" altLang="en-US" sz="1400" dirty="0">
                    <a:solidFill>
                      <a:schemeClr val="dk1"/>
                    </a:solidFill>
                    <a:latin typeface="汉仪粗简黑简" panose="00020600040101010101" charset="-122"/>
                    <a:ea typeface="汉仪粗简黑简" panose="00020600040101010101" charset="-122"/>
                    <a:sym typeface="+mn-ea"/>
                  </a:rPr>
                  <a:t>又称</a:t>
                </a:r>
                <a:r>
                  <a:rPr lang="zh-CN" altLang="en-US" sz="1400" b="1" dirty="0">
                    <a:solidFill>
                      <a:schemeClr val="dk1"/>
                    </a:solidFill>
                    <a:latin typeface="汉仪粗简黑简" panose="00020600040101010101" charset="-122"/>
                    <a:ea typeface="汉仪粗简黑简" panose="00020600040101010101" charset="-122"/>
                    <a:sym typeface="+mn-ea"/>
                  </a:rPr>
                  <a:t>免疫规划疫苗</a:t>
                </a:r>
                <a:r>
                  <a:rPr lang="zh-CN" altLang="en-US" sz="1400" dirty="0">
                    <a:solidFill>
                      <a:schemeClr val="dk1"/>
                    </a:solidFill>
                    <a:latin typeface="汉仪粗简黑简" panose="00020600040101010101" charset="-122"/>
                    <a:ea typeface="汉仪粗简黑简" panose="00020600040101010101" charset="-122"/>
                    <a:sym typeface="+mn-ea"/>
                  </a:rPr>
                  <a:t>，是指政府免费向公民提供，公民应当依照政府的规定受种的疫苗：如麻腮风疫苗、卡介苗、百白破疫苗、脊髓灰质炎疫苗等等</a:t>
                </a:r>
                <a:endParaRPr lang="zh-CN" altLang="en-US" sz="1400" dirty="0">
                  <a:solidFill>
                    <a:schemeClr val="dk1"/>
                  </a:solidFill>
                  <a:latin typeface="汉仪粗简黑简" panose="00020600040101010101" charset="-122"/>
                  <a:ea typeface="汉仪粗简黑简" panose="00020600040101010101" charset="-122"/>
                  <a:sym typeface="+mn-ea"/>
                </a:endParaRPr>
              </a:p>
            </p:txBody>
          </p:sp>
        </p:grpSp>
        <p:grpSp>
          <p:nvGrpSpPr>
            <p:cNvPr id="4" name="组合 3"/>
            <p:cNvGrpSpPr/>
            <p:nvPr/>
          </p:nvGrpSpPr>
          <p:grpSpPr>
            <a:xfrm flipH="1">
              <a:off x="11298" y="4005"/>
              <a:ext cx="7249" cy="4806"/>
              <a:chOff x="553" y="3069"/>
              <a:chExt cx="7249" cy="4806"/>
            </a:xfrm>
          </p:grpSpPr>
          <p:sp>
            <p:nvSpPr>
              <p:cNvPr id="5" name="PA-任意多边形: 形状 286"/>
              <p:cNvSpPr/>
              <p:nvPr>
                <p:custDataLst>
                  <p:tags r:id="rId7"/>
                </p:custDataLst>
              </p:nvPr>
            </p:nvSpPr>
            <p:spPr>
              <a:xfrm rot="9900000">
                <a:off x="553" y="3069"/>
                <a:ext cx="7249" cy="4806"/>
              </a:xfrm>
              <a:custGeom>
                <a:avLst/>
                <a:gdLst>
                  <a:gd name="connsiteX0" fmla="*/ 8016201 w 9379856"/>
                  <a:gd name="connsiteY0" fmla="*/ 6166120 h 6181589"/>
                  <a:gd name="connsiteX1" fmla="*/ 334166 w 9379856"/>
                  <a:gd name="connsiteY1" fmla="*/ 4107725 h 6181589"/>
                  <a:gd name="connsiteX2" fmla="*/ 15469 w 9379856"/>
                  <a:gd name="connsiteY2" fmla="*/ 3555725 h 6181589"/>
                  <a:gd name="connsiteX3" fmla="*/ 811655 w 9379856"/>
                  <a:gd name="connsiteY3" fmla="*/ 584317 h 6181589"/>
                  <a:gd name="connsiteX4" fmla="*/ 1363655 w 9379856"/>
                  <a:gd name="connsiteY4" fmla="*/ 265619 h 6181589"/>
                  <a:gd name="connsiteX5" fmla="*/ 1536218 w 9379856"/>
                  <a:gd name="connsiteY5" fmla="*/ 311858 h 6181589"/>
                  <a:gd name="connsiteX6" fmla="*/ 1536218 w 9379856"/>
                  <a:gd name="connsiteY6" fmla="*/ 0 h 6181589"/>
                  <a:gd name="connsiteX7" fmla="*/ 2054715 w 9379856"/>
                  <a:gd name="connsiteY7" fmla="*/ 450788 h 6181589"/>
                  <a:gd name="connsiteX8" fmla="*/ 9045690 w 9379856"/>
                  <a:gd name="connsiteY8" fmla="*/ 2324015 h 6181589"/>
                  <a:gd name="connsiteX9" fmla="*/ 9364387 w 9379856"/>
                  <a:gd name="connsiteY9" fmla="*/ 2876014 h 6181589"/>
                  <a:gd name="connsiteX10" fmla="*/ 8568201 w 9379856"/>
                  <a:gd name="connsiteY10" fmla="*/ 5847422 h 6181589"/>
                  <a:gd name="connsiteX11" fmla="*/ 8016201 w 9379856"/>
                  <a:gd name="connsiteY11" fmla="*/ 6166120 h 618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79856" h="6181589">
                    <a:moveTo>
                      <a:pt x="8016201" y="6166120"/>
                    </a:moveTo>
                    <a:lnTo>
                      <a:pt x="334166" y="4107725"/>
                    </a:lnTo>
                    <a:cubicBezTo>
                      <a:pt x="93730" y="4043300"/>
                      <a:pt x="-48956" y="3796161"/>
                      <a:pt x="15469" y="3555725"/>
                    </a:cubicBezTo>
                    <a:lnTo>
                      <a:pt x="811655" y="584317"/>
                    </a:lnTo>
                    <a:cubicBezTo>
                      <a:pt x="876080" y="343880"/>
                      <a:pt x="1123219" y="201195"/>
                      <a:pt x="1363655" y="265619"/>
                    </a:cubicBezTo>
                    <a:lnTo>
                      <a:pt x="1536218" y="311858"/>
                    </a:lnTo>
                    <a:lnTo>
                      <a:pt x="1536218" y="0"/>
                    </a:lnTo>
                    <a:lnTo>
                      <a:pt x="2054715" y="450788"/>
                    </a:lnTo>
                    <a:lnTo>
                      <a:pt x="9045690" y="2324015"/>
                    </a:lnTo>
                    <a:cubicBezTo>
                      <a:pt x="9286127" y="2388439"/>
                      <a:pt x="9428812" y="2635578"/>
                      <a:pt x="9364387" y="2876014"/>
                    </a:cubicBezTo>
                    <a:lnTo>
                      <a:pt x="8568201" y="5847422"/>
                    </a:lnTo>
                    <a:cubicBezTo>
                      <a:pt x="8503776" y="6087859"/>
                      <a:pt x="8256638" y="6230544"/>
                      <a:pt x="8016201" y="6166120"/>
                    </a:cubicBezTo>
                    <a:close/>
                  </a:path>
                </a:pathLst>
              </a:custGeom>
              <a:solidFill>
                <a:schemeClr val="lt1"/>
              </a:solidFill>
              <a:ln w="57150">
                <a:solidFill>
                  <a:schemeClr val="accent1"/>
                </a:solidFill>
              </a:ln>
              <a:effectLst>
                <a:outerShdw dist="76200" dir="2700000" algn="t" rotWithShape="0">
                  <a:srgbClr val="31314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a:solidFill>
                    <a:schemeClr val="lt1"/>
                  </a:solidFill>
                  <a:latin typeface="汉仪粗简黑简" panose="00020600040101010101" charset="-122"/>
                  <a:ea typeface="汉仪粗简黑简" panose="00020600040101010101" charset="-122"/>
                </a:endParaRPr>
              </a:p>
            </p:txBody>
          </p:sp>
          <p:sp>
            <p:nvSpPr>
              <p:cNvPr id="6" name="PA-文本框 5"/>
              <p:cNvSpPr txBox="1"/>
              <p:nvPr>
                <p:custDataLst>
                  <p:tags r:id="rId8"/>
                </p:custDataLst>
              </p:nvPr>
            </p:nvSpPr>
            <p:spPr>
              <a:xfrm>
                <a:off x="849" y="3983"/>
                <a:ext cx="6465" cy="2761"/>
              </a:xfrm>
              <a:prstGeom prst="rect">
                <a:avLst/>
              </a:prstGeom>
              <a:noFill/>
            </p:spPr>
            <p:txBody>
              <a:bodyPr wrap="square" rtlCol="0" anchor="t">
                <a:spAutoFit/>
              </a:bodyPr>
              <a:lstStyle/>
              <a:p>
                <a:pPr algn="l" fontAlgn="auto">
                  <a:lnSpc>
                    <a:spcPct val="150000"/>
                  </a:lnSpc>
                </a:pPr>
                <a:r>
                  <a:rPr lang="zh-CN" altLang="en-US" sz="1600" b="1">
                    <a:solidFill>
                      <a:schemeClr val="dk1"/>
                    </a:solidFill>
                    <a:latin typeface="汉仪粗简黑简" panose="00020600040101010101" charset="-122"/>
                    <a:ea typeface="汉仪粗简黑简" panose="00020600040101010101" charset="-122"/>
                    <a:cs typeface="汉仪粗简黑简" panose="00020600040101010101" charset="-122"/>
                    <a:sym typeface="+mn-ea"/>
                  </a:rPr>
                  <a:t>二类疫苗</a:t>
                </a:r>
                <a:endParaRPr lang="zh-CN" altLang="en-US" sz="1600" b="1">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a:p>
                <a:pPr algn="l" fontAlgn="auto">
                  <a:lnSpc>
                    <a:spcPct val="150000"/>
                  </a:lnSpc>
                </a:pPr>
                <a:r>
                  <a:rPr lang="zh-CN" altLang="en-US" sz="1400"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又称</a:t>
                </a:r>
                <a:r>
                  <a:rPr lang="zh-CN" altLang="en-US" sz="1400" b="1"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非免疫规划疫苗，</a:t>
                </a:r>
                <a:r>
                  <a:rPr lang="zh-CN" altLang="en-US" sz="1400"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是指专家建议接种，由公民自费并且自愿受种的其他疫苗：五联疫苗、Hib疫苗、水痘疫苗、肺炎疫苗、EV71手足口疫苗等等。这类疫苗在多数发达国家已列入了免疫规划疫苗</a:t>
                </a:r>
                <a:endParaRPr lang="zh-CN" altLang="en-US" sz="1400" dirty="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p:txBody>
          </p:sp>
        </p:grpSp>
        <p:sp>
          <p:nvSpPr>
            <p:cNvPr id="8" name="PA-椭圆 7"/>
            <p:cNvSpPr/>
            <p:nvPr>
              <p:custDataLst>
                <p:tags r:id="rId9"/>
              </p:custDataLst>
            </p:nvPr>
          </p:nvSpPr>
          <p:spPr>
            <a:xfrm>
              <a:off x="6984" y="6414"/>
              <a:ext cx="5233" cy="5233"/>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latin typeface="汉仪粗简黑简" panose="00020600040101010101" charset="-122"/>
                <a:ea typeface="汉仪粗简黑简" panose="00020600040101010101" charset="-122"/>
              </a:endParaRPr>
            </a:p>
          </p:txBody>
        </p:sp>
        <p:pic>
          <p:nvPicPr>
            <p:cNvPr id="7" name="PA-图片 6" descr="51miz-E1162144-73C129E0"/>
            <p:cNvPicPr>
              <a:picLocks noChangeAspect="1"/>
            </p:cNvPicPr>
            <p:nvPr>
              <p:custDataLst>
                <p:tags r:id="rId10"/>
              </p:custDataLst>
            </p:nvPr>
          </p:nvPicPr>
          <p:blipFill>
            <a:blip r:embed="rId11"/>
            <a:stretch>
              <a:fillRect/>
            </a:stretch>
          </p:blipFill>
          <p:spPr>
            <a:xfrm>
              <a:off x="7263" y="4919"/>
              <a:ext cx="5217" cy="5217"/>
            </a:xfrm>
            <a:prstGeom prst="rect">
              <a:avLst/>
            </a:prstGeom>
          </p:spPr>
        </p:pic>
        <p:sp>
          <p:nvSpPr>
            <p:cNvPr id="9" name="PA-文本框 8"/>
            <p:cNvSpPr txBox="1"/>
            <p:nvPr>
              <p:custDataLst>
                <p:tags r:id="rId12"/>
              </p:custDataLst>
            </p:nvPr>
          </p:nvSpPr>
          <p:spPr>
            <a:xfrm>
              <a:off x="2668" y="2994"/>
              <a:ext cx="14044" cy="580"/>
            </a:xfrm>
            <a:prstGeom prst="rect">
              <a:avLst/>
            </a:prstGeom>
            <a:noFill/>
          </p:spPr>
          <p:txBody>
            <a:bodyPr wrap="none" rtlCol="0" anchor="t">
              <a:spAutoFit/>
            </a:bodyPr>
            <a:lstStyle/>
            <a:p>
              <a:pPr algn="ctr"/>
              <a:r>
                <a:rPr lang="zh-CN" altLang="en-US" b="1">
                  <a:solidFill>
                    <a:srgbClr val="000000"/>
                  </a:solidFill>
                  <a:latin typeface="汉仪粗简黑简" panose="00020600040101010101" charset="-122"/>
                  <a:ea typeface="汉仪粗简黑简" panose="00020600040101010101" charset="-122"/>
                  <a:sym typeface="微软雅黑" panose="020B0503020204020204" charset="-122"/>
                </a:rPr>
                <a:t>家长误区：二类疫苗不了解不重要，打不打重不重要？一、二类疫苗都是同等重要的！</a:t>
              </a:r>
              <a:endParaRPr lang="zh-CN" altLang="en-US" b="1">
                <a:solidFill>
                  <a:srgbClr val="000000"/>
                </a:solidFill>
                <a:latin typeface="汉仪粗简黑简" panose="00020600040101010101" charset="-122"/>
                <a:ea typeface="汉仪粗简黑简" panose="00020600040101010101" charset="-122"/>
                <a:sym typeface="微软雅黑" panose="020B0503020204020204" charset="-122"/>
              </a:endParaRPr>
            </a:p>
          </p:txBody>
        </p:sp>
      </p:gr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389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graphicFrame>
        <p:nvGraphicFramePr>
          <p:cNvPr id="5" name="PA-TablePlaceholder 4"/>
          <p:cNvGraphicFramePr>
            <a:graphicFrameLocks noGrp="1"/>
          </p:cNvGraphicFramePr>
          <p:nvPr>
            <p:ph type="tbl" idx="4294967295"/>
            <p:custDataLst>
              <p:tags r:id="rId3"/>
            </p:custDataLst>
          </p:nvPr>
        </p:nvGraphicFramePr>
        <p:xfrm>
          <a:off x="807720" y="1456055"/>
          <a:ext cx="10530205" cy="4657725"/>
        </p:xfrm>
        <a:graphic>
          <a:graphicData uri="http://schemas.openxmlformats.org/drawingml/2006/table">
            <a:tbl>
              <a:tblPr/>
              <a:tblGrid>
                <a:gridCol w="1144270"/>
                <a:gridCol w="1941830"/>
                <a:gridCol w="2961005"/>
                <a:gridCol w="1144905"/>
                <a:gridCol w="3338195"/>
              </a:tblGrid>
              <a:tr h="542925">
                <a:tc grid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400" b="1" spc="120">
                          <a:solidFill>
                            <a:srgbClr val="FFFFFF"/>
                          </a:solidFill>
                          <a:latin typeface="汉仪粗简黑简" panose="00020600040101010101" charset="-122"/>
                          <a:ea typeface="汉仪粗简黑简" panose="00020600040101010101" charset="-122"/>
                        </a:rPr>
                        <a:t>疫苗种类</a:t>
                      </a:r>
                      <a:endParaRPr lang="zh-CN" altLang="en-US" sz="1400" b="1"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FFFFFF"/>
                      </a:solidFill>
                      <a:prstDash val="dot"/>
                    </a:lnR>
                    <a:lnT w="19050" cap="rnd">
                      <a:solidFill>
                        <a:srgbClr val="4674EB"/>
                      </a:solidFill>
                      <a:prstDash val="solid"/>
                    </a:lnT>
                    <a:lnB w="3175" cap="rnd">
                      <a:solidFill>
                        <a:srgbClr val="FFFFFF"/>
                      </a:solidFill>
                      <a:prstDash val="dot"/>
                    </a:lnB>
                    <a:lnTlToBr>
                      <a:noFill/>
                    </a:lnTlToBr>
                    <a:lnBlToTr>
                      <a:noFill/>
                    </a:lnBlToTr>
                    <a:solidFill>
                      <a:srgbClr val="4674EB"/>
                    </a:solidFill>
                  </a:tcPr>
                </a:tc>
                <a:tc hMerge="1">
                  <a:tcPr>
                    <a:lnR w="3175">
                      <a:solidFill>
                        <a:srgbClr val="FFFFFF"/>
                      </a:solidFill>
                      <a:prstDash val="dot"/>
                    </a:lnR>
                    <a:lnT w="19050" cap="rnd">
                      <a:solidFill>
                        <a:srgbClr val="4674EB"/>
                      </a:solidFill>
                      <a:prstDash val="solid"/>
                    </a:lnT>
                    <a:lnB w="3175" cap="rnd">
                      <a:solidFill>
                        <a:srgbClr val="FFFFFF"/>
                      </a:solidFill>
                      <a:prstDash val="dot"/>
                    </a:lnB>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400" b="1" spc="120">
                          <a:solidFill>
                            <a:srgbClr val="FFFFFF"/>
                          </a:solidFill>
                          <a:latin typeface="汉仪粗简黑简" panose="00020600040101010101" charset="-122"/>
                          <a:ea typeface="汉仪粗简黑简" panose="00020600040101010101" charset="-122"/>
                        </a:rPr>
                        <a:t>接种对象月（年）龄</a:t>
                      </a:r>
                      <a:endParaRPr lang="zh-CN" altLang="en-US" sz="1400" b="1"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FFFFFF"/>
                      </a:solidFill>
                      <a:prstDash val="dot"/>
                    </a:lnL>
                    <a:lnR w="3175">
                      <a:solidFill>
                        <a:srgbClr val="FFFFFF"/>
                      </a:solidFill>
                      <a:prstDash val="dot"/>
                    </a:lnR>
                    <a:lnT w="19050" cap="rnd">
                      <a:solidFill>
                        <a:srgbClr val="4674EB"/>
                      </a:solidFill>
                      <a:prstDash val="solid"/>
                    </a:lnT>
                    <a:lnB w="3175" cap="rnd">
                      <a:solidFill>
                        <a:srgbClr val="FFFFFF"/>
                      </a:solidFill>
                      <a:prstDash val="dot"/>
                    </a:lnB>
                    <a:lnTlToBr>
                      <a:noFill/>
                    </a:lnTlToBr>
                    <a:lnBlToTr>
                      <a:noFill/>
                    </a:lnBlToTr>
                    <a:solidFill>
                      <a:srgbClr val="4674EB"/>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400" b="1" spc="120">
                          <a:solidFill>
                            <a:srgbClr val="FFFFFF"/>
                          </a:solidFill>
                          <a:latin typeface="汉仪粗简黑简" panose="00020600040101010101" charset="-122"/>
                          <a:ea typeface="汉仪粗简黑简" panose="00020600040101010101" charset="-122"/>
                        </a:rPr>
                        <a:t>接种剂次</a:t>
                      </a:r>
                      <a:endParaRPr lang="zh-CN" altLang="en-US" sz="1400" b="1"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FFFFFF"/>
                      </a:solidFill>
                      <a:prstDash val="dot"/>
                    </a:lnL>
                    <a:lnR w="3175">
                      <a:solidFill>
                        <a:srgbClr val="FFFFFF"/>
                      </a:solidFill>
                      <a:prstDash val="dot"/>
                    </a:lnR>
                    <a:lnT w="19050" cap="rnd">
                      <a:solidFill>
                        <a:srgbClr val="4674EB"/>
                      </a:solidFill>
                      <a:prstDash val="solid"/>
                    </a:lnT>
                    <a:lnB w="3175" cap="rnd">
                      <a:solidFill>
                        <a:srgbClr val="FFFFFF"/>
                      </a:solidFill>
                      <a:prstDash val="dot"/>
                    </a:lnB>
                    <a:lnTlToBr>
                      <a:noFill/>
                    </a:lnTlToBr>
                    <a:lnBlToTr>
                      <a:noFill/>
                    </a:lnBlToTr>
                    <a:solidFill>
                      <a:srgbClr val="4674EB"/>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400" b="1" spc="120">
                          <a:solidFill>
                            <a:srgbClr val="FFFFFF"/>
                          </a:solidFill>
                          <a:latin typeface="汉仪粗简黑简" panose="00020600040101010101" charset="-122"/>
                          <a:ea typeface="汉仪粗简黑简" panose="00020600040101010101" charset="-122"/>
                        </a:rPr>
                        <a:t>预防传染病种类</a:t>
                      </a:r>
                      <a:endParaRPr lang="zh-CN" altLang="en-US" sz="1400" b="1"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FFFFFF"/>
                      </a:solidFill>
                      <a:prstDash val="dot"/>
                    </a:lnL>
                    <a:lnR w="19050" cap="rnd">
                      <a:solidFill>
                        <a:srgbClr val="4674EB"/>
                      </a:solidFill>
                      <a:prstDash val="solid"/>
                    </a:lnR>
                    <a:lnT w="19050" cap="rnd">
                      <a:solidFill>
                        <a:srgbClr val="4674EB"/>
                      </a:solidFill>
                      <a:prstDash val="solid"/>
                    </a:lnT>
                    <a:lnB w="3175" cap="rnd">
                      <a:solidFill>
                        <a:srgbClr val="FFFFFF"/>
                      </a:solidFill>
                      <a:prstDash val="dot"/>
                    </a:lnB>
                    <a:lnTlToBr>
                      <a:noFill/>
                    </a:lnTlToBr>
                    <a:lnBlToTr>
                      <a:noFill/>
                    </a:lnBlToTr>
                    <a:solidFill>
                      <a:srgbClr val="4674EB"/>
                    </a:solidFill>
                  </a:tcPr>
                </a:tc>
              </a:tr>
              <a:tr h="277495">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FFFFFF"/>
                          </a:solidFill>
                          <a:latin typeface="汉仪粗简黑简" panose="00020600040101010101" charset="-122"/>
                          <a:ea typeface="汉仪粗简黑简" panose="00020600040101010101" charset="-122"/>
                        </a:rPr>
                        <a:t>1</a:t>
                      </a:r>
                      <a:endParaRPr lang="en-US" altLang="zh-CN" sz="1200" b="0"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FFFFFF"/>
                      </a:solidFill>
                      <a:prstDash val="dot"/>
                    </a:lnR>
                    <a:lnT w="3175">
                      <a:solidFill>
                        <a:srgbClr val="FFFFFF"/>
                      </a:solidFill>
                      <a:prstDash val="dot"/>
                    </a:lnT>
                    <a:lnB w="19050">
                      <a:solidFill>
                        <a:srgbClr val="4674EB"/>
                      </a:solidFill>
                      <a:prstDash val="solid"/>
                    </a:lnB>
                    <a:lnTlToBr>
                      <a:noFill/>
                    </a:lnTlToBr>
                    <a:lnBlToTr>
                      <a:noFill/>
                    </a:lnBlToTr>
                    <a:solidFill>
                      <a:srgbClr val="4674EB"/>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FFFFFF"/>
                          </a:solidFill>
                          <a:latin typeface="汉仪粗简黑简" panose="00020600040101010101" charset="-122"/>
                          <a:ea typeface="汉仪粗简黑简" panose="00020600040101010101" charset="-122"/>
                        </a:rPr>
                        <a:t>乙肝疫苗</a:t>
                      </a:r>
                      <a:endParaRPr lang="zh-CN" altLang="en-US" sz="1200" b="0"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FFFFFF"/>
                      </a:solidFill>
                      <a:prstDash val="dot"/>
                    </a:lnL>
                    <a:lnR w="3175">
                      <a:solidFill>
                        <a:srgbClr val="FFFFFF"/>
                      </a:solidFill>
                      <a:prstDash val="dot"/>
                    </a:lnR>
                    <a:lnT w="3175">
                      <a:solidFill>
                        <a:srgbClr val="FFFFFF"/>
                      </a:solidFill>
                      <a:prstDash val="dot"/>
                    </a:lnT>
                    <a:lnB w="19050">
                      <a:solidFill>
                        <a:srgbClr val="4674EB"/>
                      </a:solidFill>
                      <a:prstDash val="solid"/>
                    </a:lnB>
                    <a:lnTlToBr>
                      <a:noFill/>
                    </a:lnTlToBr>
                    <a:lnBlToTr>
                      <a:noFill/>
                    </a:lnBlToTr>
                    <a:solidFill>
                      <a:srgbClr val="4674EB"/>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FFFFFF"/>
                          </a:solidFill>
                          <a:latin typeface="汉仪粗简黑简" panose="00020600040101010101" charset="-122"/>
                          <a:ea typeface="汉仪粗简黑简" panose="00020600040101010101" charset="-122"/>
                          <a:cs typeface="汉仪粗简黑简" panose="00020600040101010101" charset="-122"/>
                        </a:rPr>
                        <a:t>0、1、6月龄</a:t>
                      </a:r>
                      <a:endParaRPr lang="en-US" altLang="zh-CN" sz="1200" b="0" spc="120">
                        <a:solidFill>
                          <a:srgbClr val="FFFFFF"/>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FFFFFF"/>
                      </a:solidFill>
                      <a:prstDash val="dot"/>
                    </a:lnL>
                    <a:lnR w="3175">
                      <a:solidFill>
                        <a:srgbClr val="FFFFFF"/>
                      </a:solidFill>
                      <a:prstDash val="dot"/>
                    </a:lnR>
                    <a:lnT w="3175">
                      <a:solidFill>
                        <a:srgbClr val="FFFFFF"/>
                      </a:solidFill>
                      <a:prstDash val="dot"/>
                    </a:lnT>
                    <a:lnB w="19050">
                      <a:solidFill>
                        <a:srgbClr val="4674EB"/>
                      </a:solidFill>
                      <a:prstDash val="solid"/>
                    </a:lnB>
                    <a:lnTlToBr>
                      <a:noFill/>
                    </a:lnTlToBr>
                    <a:lnBlToTr>
                      <a:noFill/>
                    </a:lnBlToTr>
                    <a:solidFill>
                      <a:srgbClr val="4674EB"/>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FFFFFF"/>
                          </a:solidFill>
                          <a:latin typeface="汉仪粗简黑简" panose="00020600040101010101" charset="-122"/>
                          <a:ea typeface="汉仪粗简黑简" panose="00020600040101010101" charset="-122"/>
                        </a:rPr>
                        <a:t>3</a:t>
                      </a:r>
                      <a:endParaRPr lang="en-US" altLang="zh-CN" sz="1200" b="0"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FFFFFF"/>
                      </a:solidFill>
                      <a:prstDash val="dot"/>
                    </a:lnL>
                    <a:lnR w="3175">
                      <a:solidFill>
                        <a:srgbClr val="FFFFFF"/>
                      </a:solidFill>
                      <a:prstDash val="dot"/>
                    </a:lnR>
                    <a:lnT w="3175">
                      <a:solidFill>
                        <a:srgbClr val="FFFFFF"/>
                      </a:solidFill>
                      <a:prstDash val="dot"/>
                    </a:lnT>
                    <a:lnB w="19050">
                      <a:solidFill>
                        <a:srgbClr val="4674EB"/>
                      </a:solidFill>
                      <a:prstDash val="solid"/>
                    </a:lnB>
                    <a:lnTlToBr>
                      <a:noFill/>
                    </a:lnTlToBr>
                    <a:lnBlToTr>
                      <a:noFill/>
                    </a:lnBlToTr>
                    <a:solidFill>
                      <a:srgbClr val="4674EB"/>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FFFFFF"/>
                          </a:solidFill>
                          <a:latin typeface="汉仪粗简黑简" panose="00020600040101010101" charset="-122"/>
                          <a:ea typeface="汉仪粗简黑简" panose="00020600040101010101" charset="-122"/>
                        </a:rPr>
                        <a:t>乙型肝炎</a:t>
                      </a:r>
                      <a:endParaRPr lang="zh-CN" altLang="en-US" sz="1200" b="0" spc="120">
                        <a:solidFill>
                          <a:srgbClr val="FFFFFF"/>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FFFFFF"/>
                      </a:solidFill>
                      <a:prstDash val="dot"/>
                    </a:lnL>
                    <a:lnR w="19050" cap="rnd">
                      <a:solidFill>
                        <a:srgbClr val="4674EB"/>
                      </a:solidFill>
                      <a:prstDash val="solid"/>
                    </a:lnR>
                    <a:lnT w="3175">
                      <a:solidFill>
                        <a:srgbClr val="FFFFFF"/>
                      </a:solidFill>
                      <a:prstDash val="dot"/>
                    </a:lnT>
                    <a:lnB w="19050">
                      <a:solidFill>
                        <a:srgbClr val="4674EB"/>
                      </a:solidFill>
                      <a:prstDash val="solid"/>
                    </a:lnB>
                    <a:lnTlToBr>
                      <a:noFill/>
                    </a:lnTlToBr>
                    <a:lnBlToTr>
                      <a:noFill/>
                    </a:lnBlToTr>
                    <a:solidFill>
                      <a:srgbClr val="4674EB"/>
                    </a:solidFill>
                  </a:tcPr>
                </a:tc>
              </a:tr>
              <a:tr h="240665">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2</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19050">
                      <a:solidFill>
                        <a:srgbClr val="4674EB"/>
                      </a:solidFill>
                      <a:prstDash val="solid"/>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卡介苗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19050">
                      <a:solidFill>
                        <a:srgbClr val="4674EB"/>
                      </a:solidFill>
                      <a:prstDash val="solid"/>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出生时</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19050">
                      <a:solidFill>
                        <a:srgbClr val="4674EB"/>
                      </a:solidFill>
                      <a:prstDash val="solid"/>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19050">
                      <a:solidFill>
                        <a:srgbClr val="4674EB"/>
                      </a:solidFill>
                      <a:prstDash val="solid"/>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结核病</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19050">
                      <a:solidFill>
                        <a:srgbClr val="4674EB"/>
                      </a:solidFill>
                      <a:prstDash val="solid"/>
                    </a:lnT>
                    <a:lnB w="3175">
                      <a:solidFill>
                        <a:srgbClr val="4674EB"/>
                      </a:solidFill>
                      <a:prstDash val="dot"/>
                    </a:lnB>
                    <a:lnTlToBr>
                      <a:noFill/>
                    </a:lnTlToBr>
                    <a:lnBlToTr>
                      <a:noFill/>
                    </a:lnBlToTr>
                    <a:solidFill>
                      <a:srgbClr val="FFFFFF"/>
                    </a:solidFill>
                  </a:tcPr>
                </a:tc>
              </a:tr>
              <a:tr h="240030">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3</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脊髓灰质炎疫苗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周岁</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4</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脊髓灰质炎（俗称“婴儿瘫”）</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39395">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4</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百白破疫苗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5</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月龄和</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18~24</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4</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百日咳</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030">
                <a:tc vMerge="1">
                  <a:tcPr>
                    <a:lnL w="19050" cap="rnd">
                      <a:solidFill>
                        <a:srgbClr val="4674EB"/>
                      </a:solidFill>
                      <a:prstDash val="solid"/>
                    </a:lnL>
                    <a:lnR w="3175">
                      <a:solidFill>
                        <a:srgbClr val="4674EB"/>
                      </a:solidFill>
                      <a:prstDash val="dot"/>
                    </a:lnR>
                  </a:tcPr>
                </a:tc>
                <a:tc vMerge="1">
                  <a:tcPr>
                    <a:lnL w="3175">
                      <a:solidFill>
                        <a:srgbClr val="4674EB"/>
                      </a:solidFill>
                      <a:prstDash val="dot"/>
                    </a:lnL>
                    <a:lnR w="3175">
                      <a:solidFill>
                        <a:srgbClr val="4674EB"/>
                      </a:solidFill>
                      <a:prstDash val="dot"/>
                    </a:lnR>
                  </a:tcPr>
                </a:tc>
                <a:tc vMerge="1">
                  <a:tcPr>
                    <a:lnL w="3175">
                      <a:solidFill>
                        <a:srgbClr val="4674EB"/>
                      </a:solidFill>
                      <a:prstDash val="dot"/>
                    </a:lnL>
                    <a:lnR w="3175">
                      <a:solidFill>
                        <a:srgbClr val="4674EB"/>
                      </a:solidFill>
                      <a:prstDash val="dot"/>
                    </a:lnR>
                  </a:tcPr>
                </a:tc>
                <a:tc vMerge="1">
                  <a:tcPr>
                    <a:lnL w="3175">
                      <a:solidFill>
                        <a:srgbClr val="4674EB"/>
                      </a:solidFill>
                      <a:prstDash val="dot"/>
                    </a:lnL>
                    <a:lnR w="3175">
                      <a:solidFill>
                        <a:srgbClr val="4674EB"/>
                      </a:solidFill>
                      <a:prstDash val="dot"/>
                    </a:lnR>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白喉</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39395">
                <a:tc vMerge="1">
                  <a:tcPr>
                    <a:lnL w="19050" cap="rnd">
                      <a:solidFill>
                        <a:srgbClr val="4674EB"/>
                      </a:solidFill>
                      <a:prstDash val="solid"/>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破伤风</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39395">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5</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白破疫苗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周岁</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破伤风</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030">
                <a:tc vMerge="1">
                  <a:tcPr>
                    <a:lnL w="19050" cap="rnd">
                      <a:solidFill>
                        <a:srgbClr val="4674EB"/>
                      </a:solidFill>
                      <a:prstDash val="solid"/>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白喉</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39395">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6</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麻腮风疫苗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8</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麻疹</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030">
                <a:tc vMerge="1">
                  <a:tcPr>
                    <a:lnL w="19050" cap="rnd">
                      <a:solidFill>
                        <a:srgbClr val="4674EB"/>
                      </a:solidFill>
                      <a:prstDash val="solid"/>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风疹、腮腺炎</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39395">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7</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麻腮风疫苗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18-24</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3">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麻疹</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665">
                <a:tc vMerge="1">
                  <a:tcPr>
                    <a:lnL w="19050" cap="rnd">
                      <a:solidFill>
                        <a:srgbClr val="4674EB"/>
                      </a:solidFill>
                      <a:prstDash val="solid"/>
                    </a:lnL>
                    <a:lnR w="3175">
                      <a:solidFill>
                        <a:srgbClr val="4674EB"/>
                      </a:solidFill>
                      <a:prstDash val="dot"/>
                    </a:lnR>
                  </a:tcPr>
                </a:tc>
                <a:tc vMerge="1">
                  <a:tcPr>
                    <a:lnL w="3175">
                      <a:solidFill>
                        <a:srgbClr val="4674EB"/>
                      </a:solidFill>
                      <a:prstDash val="dot"/>
                    </a:lnL>
                    <a:lnR w="3175">
                      <a:solidFill>
                        <a:srgbClr val="4674EB"/>
                      </a:solidFill>
                      <a:prstDash val="dot"/>
                    </a:lnR>
                  </a:tcPr>
                </a:tc>
                <a:tc vMerge="1">
                  <a:tcPr>
                    <a:lnL w="3175">
                      <a:solidFill>
                        <a:srgbClr val="4674EB"/>
                      </a:solidFill>
                      <a:prstDash val="dot"/>
                    </a:lnL>
                    <a:lnR w="3175">
                      <a:solidFill>
                        <a:srgbClr val="4674EB"/>
                      </a:solidFill>
                      <a:prstDash val="dot"/>
                    </a:lnR>
                  </a:tcPr>
                </a:tc>
                <a:tc vMerge="1">
                  <a:tcPr>
                    <a:lnL w="3175">
                      <a:solidFill>
                        <a:srgbClr val="4674EB"/>
                      </a:solidFill>
                      <a:prstDash val="dot"/>
                    </a:lnL>
                    <a:lnR w="3175">
                      <a:solidFill>
                        <a:srgbClr val="4674EB"/>
                      </a:solidFill>
                      <a:prstDash val="dot"/>
                    </a:lnR>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风疹</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39395">
                <a:tc vMerge="1">
                  <a:tcPr>
                    <a:lnL w="19050" cap="rnd">
                      <a:solidFill>
                        <a:srgbClr val="4674EB"/>
                      </a:solidFill>
                      <a:prstDash val="solid"/>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vMerge="1">
                  <a:tcPr>
                    <a:lnL w="3175">
                      <a:solidFill>
                        <a:srgbClr val="4674EB"/>
                      </a:solidFill>
                      <a:prstDash val="dot"/>
                    </a:lnL>
                    <a:lnR w="3175">
                      <a:solidFill>
                        <a:srgbClr val="4674EB"/>
                      </a:solidFill>
                      <a:prstDash val="dot"/>
                    </a:lnR>
                    <a:lnB w="3175">
                      <a:solidFill>
                        <a:srgbClr val="4674EB"/>
                      </a:solidFill>
                      <a:prstDash val="dot"/>
                    </a:lnB>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流行性腮腺炎（俗称“痄腮”）</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030">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8</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乙脑疫苗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8</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周岁</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2</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流行性乙型脑炎</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030">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9</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A</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群流脑疫苗</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9</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2</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rowSpan="2">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流行性脑脊髓膜炎</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lnTlToBr>
                      <a:noFill/>
                    </a:lnTlToBr>
                    <a:lnBlToTr>
                      <a:noFill/>
                    </a:lnBlToTr>
                    <a:solidFill>
                      <a:srgbClr val="FFFFFF"/>
                    </a:solidFill>
                  </a:tcPr>
                </a:tc>
              </a:tr>
              <a:tr h="240030">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10</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A+C</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群流脑疫苗</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周岁，</a:t>
                      </a: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周岁</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2</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lnTlToBr>
                      <a:noFill/>
                    </a:lnTlToBr>
                    <a:lnBlToTr>
                      <a:noFill/>
                    </a:lnBlToTr>
                    <a:solidFill>
                      <a:srgbClr val="FFFFFF"/>
                    </a:solidFill>
                  </a:tcPr>
                </a:tc>
                <a:tc vMerge="1">
                  <a:tcPr>
                    <a:lnL w="3175">
                      <a:solidFill>
                        <a:srgbClr val="4674EB"/>
                      </a:solidFill>
                      <a:prstDash val="dot"/>
                    </a:lnL>
                    <a:lnR w="19050" cap="rnd">
                      <a:solidFill>
                        <a:srgbClr val="4674EB"/>
                      </a:solidFill>
                      <a:prstDash val="solid"/>
                    </a:lnR>
                    <a:lnB w="3175">
                      <a:solidFill>
                        <a:srgbClr val="4674EB"/>
                      </a:solidFill>
                      <a:prstDash val="dot"/>
                    </a:lnB>
                  </a:tcPr>
                </a:tc>
              </a:tr>
              <a:tr h="239395">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11</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19050" cap="rnd">
                      <a:solidFill>
                        <a:srgbClr val="4674EB"/>
                      </a:solidFill>
                      <a:prstDash val="solid"/>
                    </a:lnL>
                    <a:lnR w="3175">
                      <a:solidFill>
                        <a:srgbClr val="4674EB"/>
                      </a:solidFill>
                      <a:prstDash val="dot"/>
                    </a:lnR>
                    <a:lnT w="3175">
                      <a:solidFill>
                        <a:srgbClr val="4674EB"/>
                      </a:solidFill>
                      <a:prstDash val="dot"/>
                    </a:lnT>
                    <a:lnB w="19050" cap="rnd">
                      <a:solidFill>
                        <a:srgbClr val="4674EB"/>
                      </a:solidFill>
                      <a:prstDash val="solid"/>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zh-CN" altLang="en-US" sz="1200" b="0" spc="120">
                          <a:solidFill>
                            <a:srgbClr val="404040"/>
                          </a:solidFill>
                          <a:latin typeface="汉仪粗简黑简" panose="00020600040101010101" charset="-122"/>
                          <a:ea typeface="汉仪粗简黑简" panose="00020600040101010101" charset="-122"/>
                        </a:rPr>
                        <a:t>甲肝减毒活疫苗</a:t>
                      </a:r>
                      <a:endParaRPr lang="zh-CN" altLang="en-US"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19050" cap="rnd">
                      <a:solidFill>
                        <a:srgbClr val="4674EB"/>
                      </a:solidFill>
                      <a:prstDash val="solid"/>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cs typeface="汉仪粗简黑简" panose="00020600040101010101" charset="-122"/>
                        </a:rPr>
                        <a:t>18</a:t>
                      </a:r>
                      <a:r>
                        <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rPr>
                        <a:t>月龄</a:t>
                      </a:r>
                      <a:endParaRPr lang="zh-CN" altLang="en-US" sz="1200" b="0" spc="12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19050" cap="rnd">
                      <a:solidFill>
                        <a:srgbClr val="4674EB"/>
                      </a:solidFill>
                      <a:prstDash val="solid"/>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ctr" defTabSz="914400" rtl="0" eaLnBrk="1" fontAlgn="ctr" latinLnBrk="0" hangingPunct="1">
                        <a:lnSpc>
                          <a:spcPct val="120000"/>
                        </a:lnSpc>
                        <a:spcBef>
                          <a:spcPts val="0"/>
                        </a:spcBef>
                        <a:spcAft>
                          <a:spcPts val="0"/>
                        </a:spcAft>
                        <a:buClrTx/>
                        <a:buSzTx/>
                        <a:buFontTx/>
                        <a:buNone/>
                      </a:pPr>
                      <a:r>
                        <a:rPr lang="en-US" altLang="zh-CN" sz="1200" b="0" spc="120">
                          <a:solidFill>
                            <a:srgbClr val="404040"/>
                          </a:solidFill>
                          <a:latin typeface="汉仪粗简黑简" panose="00020600040101010101" charset="-122"/>
                          <a:ea typeface="汉仪粗简黑简" panose="00020600040101010101" charset="-122"/>
                        </a:rPr>
                        <a:t>1</a:t>
                      </a:r>
                      <a:endParaRPr lang="en-US" altLang="zh-CN" sz="1200" b="0" spc="12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3175">
                      <a:solidFill>
                        <a:srgbClr val="4674EB"/>
                      </a:solidFill>
                      <a:prstDash val="dot"/>
                    </a:lnR>
                    <a:lnT w="3175">
                      <a:solidFill>
                        <a:srgbClr val="4674EB"/>
                      </a:solidFill>
                      <a:prstDash val="dot"/>
                    </a:lnT>
                    <a:lnB w="19050" cap="rnd">
                      <a:solidFill>
                        <a:srgbClr val="4674EB"/>
                      </a:solidFill>
                      <a:prstDash val="solid"/>
                    </a:lnB>
                    <a:lnTlToBr>
                      <a:noFill/>
                    </a:lnTlToBr>
                    <a:lnBlToTr>
                      <a:noFill/>
                    </a:lnBlToTr>
                    <a:solidFill>
                      <a:srgbClr val="FFFFFF"/>
                    </a:solidFill>
                  </a:tcPr>
                </a:tc>
                <a:tc>
                  <a:txBody>
                    <a:bodyPr/>
                    <a:lstStyle>
                      <a:lvl1pPr eaLnBrk="0" hangingPunct="0">
                        <a:spcBef>
                          <a:spcPct val="20000"/>
                        </a:spcBef>
                        <a:defRPr sz="2000">
                          <a:solidFill>
                            <a:schemeClr val="tx1"/>
                          </a:solidFill>
                          <a:latin typeface="Calibri" panose="020F0502020204030204" charset="0"/>
                          <a:ea typeface="宋体" panose="02010600030101010101" pitchFamily="2" charset="-122"/>
                        </a:defRPr>
                      </a:lvl1pPr>
                      <a:lvl2pPr marL="742950" indent="-285750" eaLnBrk="0" hangingPunct="0">
                        <a:spcBef>
                          <a:spcPct val="20000"/>
                        </a:spcBef>
                        <a:defRPr sz="24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defRPr sz="20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defRPr>
                          <a:solidFill>
                            <a:schemeClr val="tx1"/>
                          </a:solidFill>
                          <a:latin typeface="Calibri" panose="020F0502020204030204" charset="0"/>
                          <a:ea typeface="宋体" panose="02010600030101010101" pitchFamily="2" charset="-122"/>
                        </a:defRPr>
                      </a:lvl4pPr>
                      <a:lvl5pPr marL="2057400" indent="-228600" eaLnBrk="0" hangingPunct="0">
                        <a:spcBef>
                          <a:spcPct val="20000"/>
                        </a:spcBef>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indent="0" algn="l" defTabSz="914400" rtl="0" eaLnBrk="1" fontAlgn="ctr" latinLnBrk="0" hangingPunct="1">
                        <a:lnSpc>
                          <a:spcPct val="120000"/>
                        </a:lnSpc>
                        <a:spcBef>
                          <a:spcPts val="0"/>
                        </a:spcBef>
                        <a:spcAft>
                          <a:spcPts val="0"/>
                        </a:spcAft>
                        <a:buClrTx/>
                        <a:buSzTx/>
                        <a:buFontTx/>
                        <a:buNone/>
                      </a:pPr>
                      <a:r>
                        <a:rPr lang="zh-CN" altLang="en-US" sz="1200" b="0" spc="120" dirty="0">
                          <a:solidFill>
                            <a:srgbClr val="404040"/>
                          </a:solidFill>
                          <a:latin typeface="汉仪粗简黑简" panose="00020600040101010101" charset="-122"/>
                          <a:ea typeface="汉仪粗简黑简" panose="00020600040101010101" charset="-122"/>
                        </a:rPr>
                        <a:t>甲型肝炎</a:t>
                      </a:r>
                      <a:endParaRPr lang="zh-CN" altLang="en-US" sz="1200" b="0" spc="120" dirty="0">
                        <a:solidFill>
                          <a:srgbClr val="404040"/>
                        </a:solidFill>
                        <a:latin typeface="汉仪粗简黑简" panose="00020600040101010101" charset="-122"/>
                        <a:ea typeface="汉仪粗简黑简" panose="00020600040101010101" charset="-122"/>
                      </a:endParaRPr>
                    </a:p>
                  </a:txBody>
                  <a:tcPr marL="177800" marR="177800" marT="6350" marB="6350" anchor="ctr" horzOverflow="overflow">
                    <a:lnL w="3175">
                      <a:solidFill>
                        <a:srgbClr val="4674EB"/>
                      </a:solidFill>
                      <a:prstDash val="dot"/>
                    </a:lnL>
                    <a:lnR w="19050" cap="rnd">
                      <a:solidFill>
                        <a:srgbClr val="4674EB"/>
                      </a:solidFill>
                      <a:prstDash val="solid"/>
                    </a:lnR>
                    <a:lnT w="3175">
                      <a:solidFill>
                        <a:srgbClr val="4674EB"/>
                      </a:solidFill>
                      <a:prstDash val="dot"/>
                    </a:lnT>
                    <a:lnB w="19050" cap="rnd">
                      <a:solidFill>
                        <a:srgbClr val="4674EB"/>
                      </a:solidFill>
                      <a:prstDash val="solid"/>
                    </a:lnB>
                    <a:lnTlToBr>
                      <a:noFill/>
                    </a:lnTlToBr>
                    <a:lnBlToTr>
                      <a:noFill/>
                    </a:lnBlToTr>
                    <a:solidFill>
                      <a:srgbClr val="FFFFFF"/>
                    </a:solidFill>
                  </a:tcPr>
                </a:tc>
              </a:tr>
            </a:tbl>
          </a:graphicData>
        </a:graphic>
      </p:graphicFrame>
      <p:sp>
        <p:nvSpPr>
          <p:cNvPr id="39938" name="PA-矩形 108"/>
          <p:cNvSpPr>
            <a:spLocks noGrp="1" noChangeArrowheads="1"/>
          </p:cNvSpPr>
          <p:nvPr>
            <p:custDataLst>
              <p:tags r:id="rId4"/>
            </p:custDataLst>
          </p:nvPr>
        </p:nvSpPr>
        <p:spPr bwMode="auto">
          <a:xfrm>
            <a:off x="1414146" y="470536"/>
            <a:ext cx="6715125" cy="868363"/>
          </a:xfrm>
          <a:prstGeom prst="rect">
            <a:avLst/>
          </a:prstGeom>
          <a:noFill/>
          <a:ln>
            <a:noFill/>
          </a:ln>
        </p:spPr>
        <p:txBody>
          <a:bodyPr vert="horz" wrap="square" lIns="0" tIns="0" rIns="0" bIns="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rPr>
              <a:t>目前一类疫苗有哪些？</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3993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43010" name="PA-矩形 1"/>
          <p:cNvSpPr>
            <a:spLocks noChangeArrowheads="1"/>
          </p:cNvSpPr>
          <p:nvPr>
            <p:custDataLst>
              <p:tags r:id="rId3"/>
            </p:custDataLst>
          </p:nvPr>
        </p:nvSpPr>
        <p:spPr bwMode="auto">
          <a:xfrm>
            <a:off x="1455321" y="638837"/>
            <a:ext cx="6143625" cy="514350"/>
          </a:xfrm>
          <a:prstGeom prst="rect">
            <a:avLst/>
          </a:prstGeom>
          <a:noFill/>
          <a:ln>
            <a:noFill/>
          </a:ln>
        </p:spPr>
        <p:txBody>
          <a:bodyPr lIns="0" tIns="0" rIns="0" bIns="0" anchor="ctr">
            <a:noAutofit/>
          </a:body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rPr>
              <a:t>常见的第二类疫苗有哪些？</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endParaRPr>
          </a:p>
        </p:txBody>
      </p:sp>
      <p:graphicFrame>
        <p:nvGraphicFramePr>
          <p:cNvPr id="3" name="PA-Table 2"/>
          <p:cNvGraphicFramePr>
            <a:graphicFrameLocks noGrp="1"/>
          </p:cNvGraphicFramePr>
          <p:nvPr>
            <p:custDataLst>
              <p:tags r:id="rId4"/>
            </p:custDataLst>
          </p:nvPr>
        </p:nvGraphicFramePr>
        <p:xfrm>
          <a:off x="987425" y="1122045"/>
          <a:ext cx="10536555" cy="5400675"/>
        </p:xfrm>
        <a:graphic>
          <a:graphicData uri="http://schemas.openxmlformats.org/drawingml/2006/table">
            <a:tbl>
              <a:tblPr/>
              <a:tblGrid>
                <a:gridCol w="2298700"/>
                <a:gridCol w="5506085"/>
                <a:gridCol w="2731770"/>
              </a:tblGrid>
              <a:tr h="346075">
                <a:tc>
                  <a:txBody>
                    <a:bodyPr/>
                    <a:lstStyle/>
                    <a:p>
                      <a:pPr indent="0" algn="ctr" rtl="0" fontAlgn="ctr">
                        <a:lnSpc>
                          <a:spcPct val="120000"/>
                        </a:lnSpc>
                        <a:spcBef>
                          <a:spcPts val="0"/>
                        </a:spcBef>
                        <a:spcAft>
                          <a:spcPts val="0"/>
                        </a:spcAft>
                      </a:pPr>
                      <a:r>
                        <a:rPr lang="zh-CN" altLang="en-US" sz="1200" b="1" spc="120">
                          <a:solidFill>
                            <a:srgbClr val="FFFFFF"/>
                          </a:solidFill>
                          <a:latin typeface="汉仪粗简黑简" panose="00020600040101010101" charset="-122"/>
                          <a:ea typeface="汉仪粗简黑简" panose="00020600040101010101" charset="-122"/>
                        </a:rPr>
                        <a:t>疫苗种类</a:t>
                      </a:r>
                      <a:endParaRPr lang="zh-CN" altLang="en-US" sz="1200" b="1" spc="120">
                        <a:solidFill>
                          <a:srgbClr val="FFFFFF"/>
                        </a:solidFill>
                        <a:latin typeface="汉仪粗简黑简" panose="00020600040101010101" charset="-122"/>
                        <a:ea typeface="汉仪粗简黑简" panose="00020600040101010101" charset="-122"/>
                      </a:endParaRPr>
                    </a:p>
                  </a:txBody>
                  <a:tcPr marL="107950" marR="107950" marT="63500" marB="63500" anchor="ctr">
                    <a:lnL w="19050" cap="rnd">
                      <a:solidFill>
                        <a:srgbClr val="4674EB"/>
                      </a:solidFill>
                      <a:prstDash val="solid"/>
                    </a:lnL>
                    <a:lnR w="3175">
                      <a:solidFill>
                        <a:srgbClr val="FFFFFF"/>
                      </a:solidFill>
                      <a:prstDash val="dot"/>
                    </a:lnR>
                    <a:lnT w="19050" cap="rnd">
                      <a:solidFill>
                        <a:srgbClr val="4674EB"/>
                      </a:solidFill>
                      <a:prstDash val="solid"/>
                    </a:lnT>
                    <a:lnB w="19050">
                      <a:solidFill>
                        <a:srgbClr val="4674EB"/>
                      </a:solidFill>
                      <a:prstDash val="solid"/>
                    </a:lnB>
                    <a:solidFill>
                      <a:srgbClr val="4674EB"/>
                    </a:solidFill>
                  </a:tcPr>
                </a:tc>
                <a:tc>
                  <a:txBody>
                    <a:bodyPr/>
                    <a:lstStyle/>
                    <a:p>
                      <a:pPr indent="0" algn="ctr" rtl="0" fontAlgn="ctr">
                        <a:lnSpc>
                          <a:spcPct val="120000"/>
                        </a:lnSpc>
                        <a:spcBef>
                          <a:spcPts val="0"/>
                        </a:spcBef>
                        <a:spcAft>
                          <a:spcPts val="0"/>
                        </a:spcAft>
                      </a:pPr>
                      <a:r>
                        <a:rPr lang="zh-CN" altLang="en-US" sz="1200" b="1" spc="120">
                          <a:solidFill>
                            <a:srgbClr val="FFFFFF"/>
                          </a:solidFill>
                          <a:latin typeface="汉仪粗简黑简" panose="00020600040101010101" charset="-122"/>
                          <a:ea typeface="汉仪粗简黑简" panose="00020600040101010101" charset="-122"/>
                        </a:rPr>
                        <a:t>接种对象与接种剂次</a:t>
                      </a:r>
                      <a:endParaRPr lang="zh-CN" altLang="en-US" sz="1200" b="1" spc="120">
                        <a:solidFill>
                          <a:srgbClr val="FFFFFF"/>
                        </a:solidFill>
                        <a:latin typeface="汉仪粗简黑简" panose="00020600040101010101" charset="-122"/>
                        <a:ea typeface="汉仪粗简黑简" panose="00020600040101010101" charset="-122"/>
                      </a:endParaRPr>
                    </a:p>
                  </a:txBody>
                  <a:tcPr marL="107950" marR="107950" marT="63500" marB="63500" anchor="ctr">
                    <a:lnL w="3175">
                      <a:solidFill>
                        <a:srgbClr val="FFFFFF"/>
                      </a:solidFill>
                      <a:prstDash val="dot"/>
                    </a:lnL>
                    <a:lnR w="3175">
                      <a:solidFill>
                        <a:srgbClr val="FFFFFF"/>
                      </a:solidFill>
                      <a:prstDash val="dot"/>
                    </a:lnR>
                    <a:lnT w="19050" cap="rnd">
                      <a:solidFill>
                        <a:srgbClr val="4674EB"/>
                      </a:solidFill>
                      <a:prstDash val="solid"/>
                    </a:lnT>
                    <a:lnB w="19050">
                      <a:solidFill>
                        <a:srgbClr val="4674EB"/>
                      </a:solidFill>
                      <a:prstDash val="solid"/>
                    </a:lnB>
                    <a:solidFill>
                      <a:srgbClr val="4674EB"/>
                    </a:solidFill>
                  </a:tcPr>
                </a:tc>
                <a:tc>
                  <a:txBody>
                    <a:bodyPr/>
                    <a:lstStyle/>
                    <a:p>
                      <a:pPr indent="0" algn="ctr" rtl="0" fontAlgn="ctr">
                        <a:lnSpc>
                          <a:spcPct val="120000"/>
                        </a:lnSpc>
                        <a:spcBef>
                          <a:spcPts val="0"/>
                        </a:spcBef>
                        <a:spcAft>
                          <a:spcPts val="0"/>
                        </a:spcAft>
                      </a:pPr>
                      <a:r>
                        <a:rPr lang="zh-CN" altLang="en-US" sz="1200" b="1" spc="120">
                          <a:solidFill>
                            <a:srgbClr val="FFFFFF"/>
                          </a:solidFill>
                          <a:latin typeface="汉仪粗简黑简" panose="00020600040101010101" charset="-122"/>
                          <a:ea typeface="汉仪粗简黑简" panose="00020600040101010101" charset="-122"/>
                        </a:rPr>
                        <a:t>预防传染病种类</a:t>
                      </a:r>
                      <a:endParaRPr lang="zh-CN" altLang="en-US" sz="1200" b="1" spc="120">
                        <a:solidFill>
                          <a:srgbClr val="FFFFFF"/>
                        </a:solidFill>
                        <a:latin typeface="汉仪粗简黑简" panose="00020600040101010101" charset="-122"/>
                        <a:ea typeface="汉仪粗简黑简" panose="00020600040101010101" charset="-122"/>
                      </a:endParaRPr>
                    </a:p>
                  </a:txBody>
                  <a:tcPr marL="107950" marR="107950" marT="63500" marB="63500" anchor="ctr">
                    <a:lnL w="3175">
                      <a:solidFill>
                        <a:srgbClr val="FFFFFF"/>
                      </a:solidFill>
                      <a:prstDash val="dot"/>
                    </a:lnL>
                    <a:lnR w="19050" cap="rnd">
                      <a:solidFill>
                        <a:srgbClr val="4674EB"/>
                      </a:solidFill>
                      <a:prstDash val="solid"/>
                    </a:lnR>
                    <a:lnT w="19050" cap="rnd">
                      <a:solidFill>
                        <a:srgbClr val="4674EB"/>
                      </a:solidFill>
                      <a:prstDash val="solid"/>
                    </a:lnT>
                    <a:lnB w="19050">
                      <a:solidFill>
                        <a:srgbClr val="4674EB"/>
                      </a:solidFill>
                      <a:prstDash val="solid"/>
                    </a:lnB>
                    <a:solidFill>
                      <a:srgbClr val="4674EB"/>
                    </a:solidFill>
                  </a:tcPr>
                </a:tc>
              </a:tr>
              <a:tr h="189230">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23价肺炎球菌疫苗</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19050">
                      <a:solidFill>
                        <a:srgbClr val="4674EB"/>
                      </a:solidFill>
                      <a:prstDash val="solid"/>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岁以上人群，接种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19050">
                      <a:solidFill>
                        <a:srgbClr val="4674EB"/>
                      </a:solidFill>
                      <a:prstDash val="solid"/>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肺炎球菌引起的肺炎、脑膜炎、败血症、 </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   </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中耳炎等肺炎球菌疾病</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19050">
                      <a:solidFill>
                        <a:srgbClr val="4674EB"/>
                      </a:solidFill>
                      <a:prstDash val="solid"/>
                    </a:lnT>
                    <a:lnB w="3175">
                      <a:solidFill>
                        <a:srgbClr val="4674EB"/>
                      </a:solidFill>
                      <a:prstDash val="dot"/>
                    </a:lnB>
                    <a:solidFill>
                      <a:srgbClr val="F2F2F2"/>
                    </a:solidFill>
                  </a:tcPr>
                </a:tc>
              </a:tr>
              <a:tr h="309880">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水痘疫苗</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1-4</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岁健康儿童接种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岁以后接种第</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水痘及带状疱疹</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FFFFF"/>
                    </a:solidFill>
                  </a:tcPr>
                </a:tc>
              </a:tr>
              <a:tr h="309880">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流感疫苗</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-35</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岁以上人群接种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剂，该疫苗在每年</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9-12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月接种</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流行性感冒</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2F2F2"/>
                    </a:solidFill>
                  </a:tcPr>
                </a:tc>
              </a:tr>
              <a:tr h="675640">
                <a:tc>
                  <a:txBody>
                    <a:bodyPr/>
                    <a:lstStyle/>
                    <a:p>
                      <a:pPr indent="0" algn="l" rtl="0" fontAlgn="ctr">
                        <a:lnSpc>
                          <a:spcPct val="120000"/>
                        </a:lnSpc>
                        <a:spcBef>
                          <a:spcPts val="0"/>
                        </a:spcBef>
                        <a:spcAft>
                          <a:spcPts val="0"/>
                        </a:spcAft>
                      </a:pPr>
                      <a:r>
                        <a:rPr 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b</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型流感嗜血杆菌疫苗</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Hib</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疫苗）</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2-6</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月龄儿童共需接种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7-12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月龄儿童共需接种     </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1-5</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岁儿童接种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b</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型流感嗜血杆菌引起的侵入性感染等疾病，</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    如 肺炎、脑膜炎、会厌炎、败血症、中耳炎等</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FFFFF"/>
                    </a:solidFill>
                  </a:tcPr>
                </a:tc>
              </a:tr>
              <a:tr h="675640">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五联疫苗 </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（脊灰疫苗、百白破三联苗和</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Hib</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疫苗）</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5</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18</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月龄各接种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剂，共</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针</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脊髓灰质炎，百日咳，白喉、破伤风和</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   b</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型流感嗜血杆菌引起的侵入性感染等疾病。</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2F2F2"/>
                    </a:solidFill>
                  </a:tcPr>
                </a:tc>
              </a:tr>
              <a:tr h="492760">
                <a:tc>
                  <a:txBody>
                    <a:bodyPr/>
                    <a:lstStyle/>
                    <a:p>
                      <a:pPr indent="0" algn="l" rtl="0" fontAlgn="ctr">
                        <a:lnSpc>
                          <a:spcPct val="120000"/>
                        </a:lnSpc>
                        <a:spcBef>
                          <a:spcPts val="0"/>
                        </a:spcBef>
                        <a:spcAft>
                          <a:spcPts val="0"/>
                        </a:spcAft>
                      </a:pPr>
                      <a:r>
                        <a:rPr 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EV71</a:t>
                      </a:r>
                      <a:endParaRPr 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手足口病疫苗</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-5</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岁儿童接种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针间隔</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个月</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预防肠道病毒</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EV71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引起的手足口病等</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FFFFF"/>
                    </a:solidFill>
                  </a:tcPr>
                </a:tc>
              </a:tr>
              <a:tr h="309880">
                <a:tc>
                  <a:txBody>
                    <a:bodyPr/>
                    <a:lstStyle/>
                    <a:p>
                      <a:pPr indent="0" algn="l" rtl="0" fontAlgn="ctr">
                        <a:lnSpc>
                          <a:spcPct val="120000"/>
                        </a:lnSpc>
                        <a:spcBef>
                          <a:spcPts val="0"/>
                        </a:spcBef>
                        <a:spcAft>
                          <a:spcPts val="0"/>
                        </a:spcAft>
                      </a:pPr>
                      <a:r>
                        <a:rPr 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A+C</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结合流脑疫苗</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岁儿童接种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针间隔</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个月</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预防</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A</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C</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群脑膜炎球菌引起的流脑</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2F2F2"/>
                    </a:solidFill>
                  </a:tcPr>
                </a:tc>
              </a:tr>
              <a:tr h="492760">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四价流脑疫苗</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ACYW135</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群流脑苗）</a:t>
                      </a:r>
                      <a:endParaRPr lang="zh-CN" altLang="en-US" sz="1000" b="0" spc="60">
                        <a:solidFill>
                          <a:srgbClr val="404040"/>
                        </a:solidFill>
                        <a:effectLst>
                          <a:outerShdw blurRad="50800" dist="38100" algn="tr" rotWithShape="0">
                            <a:prstClr val="black">
                              <a:alpha val="40000"/>
                            </a:prstClr>
                          </a:outerShdw>
                        </a:effectLst>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周岁、</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6</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岁及以上人群，各接种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2</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针间隔</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年</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预防</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A</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C</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Y</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W135</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群脑膜炎球菌引起的流脑</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FFFFF"/>
                    </a:solidFill>
                  </a:tcPr>
                </a:tc>
              </a:tr>
              <a:tr h="492760">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口服轮状病毒活疫苗</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9</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月龄</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-3</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岁，每年</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1</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次</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预防婴幼儿</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A</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群轮状病毒引起的腹泻，</a:t>
                      </a:r>
                      <a:endPar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    </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也叫“秋季腹泻”</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2F2F2"/>
                    </a:solidFill>
                  </a:tcPr>
                </a:tc>
              </a:tr>
              <a:tr h="309880">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成人乙肝疫苗</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成人</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3175">
                      <a:solidFill>
                        <a:srgbClr val="4674EB"/>
                      </a:solidFill>
                      <a:prstDash val="dot"/>
                    </a:lnB>
                    <a:solidFill>
                      <a:srgbClr val="FFFFFF"/>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预防乙型肝炎</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3175">
                      <a:solidFill>
                        <a:srgbClr val="4674EB"/>
                      </a:solidFill>
                      <a:prstDash val="dot"/>
                    </a:lnB>
                    <a:solidFill>
                      <a:srgbClr val="FFFFFF"/>
                    </a:solidFill>
                  </a:tcPr>
                </a:tc>
              </a:tr>
              <a:tr h="492760">
                <a:tc>
                  <a:txBody>
                    <a:bodyPr/>
                    <a:lstStyle/>
                    <a:p>
                      <a:pPr indent="0" algn="l" rtl="0" fontAlgn="ctr">
                        <a:lnSpc>
                          <a:spcPct val="120000"/>
                        </a:lnSpc>
                        <a:spcBef>
                          <a:spcPts val="0"/>
                        </a:spcBef>
                        <a:spcAft>
                          <a:spcPts val="0"/>
                        </a:spcAft>
                      </a:pPr>
                      <a:r>
                        <a:rPr lang="en-US" altLang="zh-CN" sz="1000" b="0" spc="60">
                          <a:solidFill>
                            <a:srgbClr val="404040"/>
                          </a:solidFill>
                          <a:latin typeface="汉仪粗简黑简" panose="00020600040101010101" charset="-122"/>
                          <a:ea typeface="汉仪粗简黑简" panose="00020600040101010101" charset="-122"/>
                        </a:rPr>
                        <a:t>13</a:t>
                      </a:r>
                      <a:r>
                        <a:rPr lang="zh-CN" altLang="en-US" sz="1000" b="0" spc="60">
                          <a:solidFill>
                            <a:srgbClr val="404040"/>
                          </a:solidFill>
                          <a:latin typeface="汉仪粗简黑简" panose="00020600040101010101" charset="-122"/>
                          <a:ea typeface="汉仪粗简黑简" panose="00020600040101010101" charset="-122"/>
                        </a:rPr>
                        <a:t>价肺炎疫苗</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19050" cap="rnd">
                      <a:solidFill>
                        <a:srgbClr val="4674EB"/>
                      </a:solidFill>
                      <a:prstDash val="solid"/>
                    </a:lnL>
                    <a:lnR w="3175">
                      <a:solidFill>
                        <a:srgbClr val="4674EB"/>
                      </a:solidFill>
                      <a:prstDash val="dot"/>
                    </a:lnR>
                    <a:lnT w="3175">
                      <a:solidFill>
                        <a:srgbClr val="4674EB"/>
                      </a:solidFill>
                      <a:prstDash val="dot"/>
                    </a:lnT>
                    <a:lnB w="19050" cap="rnd">
                      <a:solidFill>
                        <a:srgbClr val="4674EB"/>
                      </a:solidFill>
                      <a:prstDash val="solid"/>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六周龄开针，共接种</a:t>
                      </a:r>
                      <a:r>
                        <a:rPr lang="en-US" altLang="zh-CN" sz="1000" b="0" spc="60">
                          <a:solidFill>
                            <a:srgbClr val="404040"/>
                          </a:solidFill>
                          <a:latin typeface="汉仪粗简黑简" panose="00020600040101010101" charset="-122"/>
                          <a:ea typeface="汉仪粗简黑简" panose="00020600040101010101" charset="-122"/>
                          <a:cs typeface="汉仪粗简黑简" panose="00020600040101010101" charset="-122"/>
                        </a:rPr>
                        <a:t>4</a:t>
                      </a:r>
                      <a:r>
                        <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rPr>
                        <a:t>剂。</a:t>
                      </a:r>
                      <a:endParaRPr lang="zh-CN" altLang="en-US" sz="1000" b="0" spc="60">
                        <a:solidFill>
                          <a:srgbClr val="404040"/>
                        </a:solidFill>
                        <a:latin typeface="汉仪粗简黑简" panose="00020600040101010101" charset="-122"/>
                        <a:ea typeface="汉仪粗简黑简" panose="00020600040101010101" charset="-122"/>
                        <a:cs typeface="汉仪粗简黑简" panose="00020600040101010101" charset="-122"/>
                      </a:endParaRPr>
                    </a:p>
                  </a:txBody>
                  <a:tcPr marL="107950" marR="107950" marT="63500" marB="63500" anchor="ctr">
                    <a:lnL w="3175">
                      <a:solidFill>
                        <a:srgbClr val="4674EB"/>
                      </a:solidFill>
                      <a:prstDash val="dot"/>
                    </a:lnL>
                    <a:lnR w="3175">
                      <a:solidFill>
                        <a:srgbClr val="4674EB"/>
                      </a:solidFill>
                      <a:prstDash val="dot"/>
                    </a:lnR>
                    <a:lnT w="3175">
                      <a:solidFill>
                        <a:srgbClr val="4674EB"/>
                      </a:solidFill>
                      <a:prstDash val="dot"/>
                    </a:lnT>
                    <a:lnB w="19050" cap="rnd">
                      <a:solidFill>
                        <a:srgbClr val="4674EB"/>
                      </a:solidFill>
                      <a:prstDash val="solid"/>
                    </a:lnB>
                    <a:solidFill>
                      <a:srgbClr val="F2F2F2"/>
                    </a:solidFill>
                  </a:tcPr>
                </a:tc>
                <a:tc>
                  <a:txBody>
                    <a:bodyPr/>
                    <a:lstStyle/>
                    <a:p>
                      <a:pPr indent="0" algn="l" rtl="0" fontAlgn="ctr">
                        <a:lnSpc>
                          <a:spcPct val="120000"/>
                        </a:lnSpc>
                        <a:spcBef>
                          <a:spcPts val="0"/>
                        </a:spcBef>
                        <a:spcAft>
                          <a:spcPts val="0"/>
                        </a:spcAft>
                      </a:pPr>
                      <a:r>
                        <a:rPr lang="zh-CN" altLang="en-US" sz="1000" b="0" spc="60">
                          <a:solidFill>
                            <a:srgbClr val="404040"/>
                          </a:solidFill>
                          <a:latin typeface="汉仪粗简黑简" panose="00020600040101010101" charset="-122"/>
                          <a:ea typeface="汉仪粗简黑简" panose="00020600040101010101" charset="-122"/>
                        </a:rPr>
                        <a:t>相对应的肺炎</a:t>
                      </a:r>
                      <a:endParaRPr lang="zh-CN" altLang="en-US" sz="1000" b="0" spc="60">
                        <a:solidFill>
                          <a:srgbClr val="404040"/>
                        </a:solidFill>
                        <a:latin typeface="汉仪粗简黑简" panose="00020600040101010101" charset="-122"/>
                        <a:ea typeface="汉仪粗简黑简" panose="00020600040101010101" charset="-122"/>
                      </a:endParaRPr>
                    </a:p>
                  </a:txBody>
                  <a:tcPr marL="107950" marR="107950" marT="63500" marB="63500" anchor="ctr">
                    <a:lnL w="3175">
                      <a:solidFill>
                        <a:srgbClr val="4674EB"/>
                      </a:solidFill>
                      <a:prstDash val="dot"/>
                    </a:lnL>
                    <a:lnR w="19050" cap="rnd">
                      <a:solidFill>
                        <a:srgbClr val="4674EB"/>
                      </a:solidFill>
                      <a:prstDash val="solid"/>
                    </a:lnR>
                    <a:lnT w="3175">
                      <a:solidFill>
                        <a:srgbClr val="4674EB"/>
                      </a:solidFill>
                      <a:prstDash val="dot"/>
                    </a:lnT>
                    <a:lnB w="19050" cap="rnd">
                      <a:solidFill>
                        <a:srgbClr val="4674EB"/>
                      </a:solidFill>
                      <a:prstDash val="solid"/>
                    </a:lnB>
                    <a:solidFill>
                      <a:srgbClr val="F2F2F2"/>
                    </a:solidFill>
                  </a:tcPr>
                </a:tc>
              </a:tr>
            </a:tbl>
          </a:graphicData>
        </a:graphic>
      </p:graphicFrame>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43010"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lt2"/>
        </a:solidFill>
        <a:effectLst/>
      </p:bgPr>
    </p:bg>
    <p:spTree>
      <p:nvGrpSpPr>
        <p:cNvPr id="1" name=""/>
        <p:cNvGrpSpPr/>
        <p:nvPr/>
      </p:nvGrpSpPr>
      <p:grpSpPr>
        <a:xfrm>
          <a:off x="0" y="0"/>
          <a:ext cx="0" cy="0"/>
          <a:chOff x="0" y="0"/>
          <a:chExt cx="0" cy="0"/>
        </a:xfrm>
      </p:grpSpPr>
      <p:pic>
        <p:nvPicPr>
          <p:cNvPr id="5" name="图片 4"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grpSp>
        <p:nvGrpSpPr>
          <p:cNvPr id="12" name="PA-组合 11"/>
          <p:cNvGrpSpPr/>
          <p:nvPr>
            <p:custDataLst>
              <p:tags r:id="rId3"/>
            </p:custDataLst>
          </p:nvPr>
        </p:nvGrpSpPr>
        <p:grpSpPr>
          <a:xfrm>
            <a:off x="808990" y="1823085"/>
            <a:ext cx="10581640" cy="4096385"/>
            <a:chOff x="1274" y="2871"/>
            <a:chExt cx="16664" cy="6451"/>
          </a:xfrm>
        </p:grpSpPr>
        <p:grpSp>
          <p:nvGrpSpPr>
            <p:cNvPr id="9" name="组合 8"/>
            <p:cNvGrpSpPr/>
            <p:nvPr/>
          </p:nvGrpSpPr>
          <p:grpSpPr>
            <a:xfrm>
              <a:off x="1274" y="2871"/>
              <a:ext cx="5024" cy="4488"/>
              <a:chOff x="2047" y="3502"/>
              <a:chExt cx="5024" cy="4488"/>
            </a:xfrm>
          </p:grpSpPr>
          <p:grpSp>
            <p:nvGrpSpPr>
              <p:cNvPr id="8" name="组合 7"/>
              <p:cNvGrpSpPr/>
              <p:nvPr/>
            </p:nvGrpSpPr>
            <p:grpSpPr>
              <a:xfrm>
                <a:off x="3869" y="3502"/>
                <a:ext cx="1380" cy="1380"/>
                <a:chOff x="3758" y="6856"/>
                <a:chExt cx="1380" cy="1380"/>
              </a:xfrm>
            </p:grpSpPr>
            <p:sp>
              <p:nvSpPr>
                <p:cNvPr id="3" name="PA-椭圆 2"/>
                <p:cNvSpPr/>
                <p:nvPr>
                  <p:custDataLst>
                    <p:tags r:id="rId4"/>
                  </p:custDataLst>
                </p:nvPr>
              </p:nvSpPr>
              <p:spPr>
                <a:xfrm>
                  <a:off x="3758" y="6856"/>
                  <a:ext cx="1380" cy="138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4" name="PA-iconfont-10899-5205035"/>
                <p:cNvSpPr>
                  <a:spLocks noChangeAspect="1"/>
                </p:cNvSpPr>
                <p:nvPr>
                  <p:custDataLst>
                    <p:tags r:id="rId5"/>
                  </p:custDataLst>
                </p:nvPr>
              </p:nvSpPr>
              <p:spPr bwMode="auto">
                <a:xfrm>
                  <a:off x="4126" y="7201"/>
                  <a:ext cx="644" cy="690"/>
                </a:xfrm>
                <a:custGeom>
                  <a:avLst/>
                  <a:gdLst>
                    <a:gd name="T0" fmla="*/ 9354 w 10458"/>
                    <a:gd name="T1" fmla="*/ 2024 h 11190"/>
                    <a:gd name="T2" fmla="*/ 9273 w 10458"/>
                    <a:gd name="T3" fmla="*/ 2390 h 11190"/>
                    <a:gd name="T4" fmla="*/ 9449 w 10458"/>
                    <a:gd name="T5" fmla="*/ 4785 h 11190"/>
                    <a:gd name="T6" fmla="*/ 7543 w 10458"/>
                    <a:gd name="T7" fmla="*/ 9048 h 11190"/>
                    <a:gd name="T8" fmla="*/ 4620 w 10458"/>
                    <a:gd name="T9" fmla="*/ 10321 h 11190"/>
                    <a:gd name="T10" fmla="*/ 4405 w 10458"/>
                    <a:gd name="T11" fmla="*/ 10629 h 11190"/>
                    <a:gd name="T12" fmla="*/ 5310 w 10458"/>
                    <a:gd name="T13" fmla="*/ 11190 h 11190"/>
                    <a:gd name="T14" fmla="*/ 7807 w 10458"/>
                    <a:gd name="T15" fmla="*/ 9315 h 11190"/>
                    <a:gd name="T16" fmla="*/ 9708 w 10458"/>
                    <a:gd name="T17" fmla="*/ 6073 h 11190"/>
                    <a:gd name="T18" fmla="*/ 9825 w 10458"/>
                    <a:gd name="T19" fmla="*/ 2273 h 11190"/>
                    <a:gd name="T20" fmla="*/ 1134 w 10458"/>
                    <a:gd name="T21" fmla="*/ 6431 h 11190"/>
                    <a:gd name="T22" fmla="*/ 1317 w 10458"/>
                    <a:gd name="T23" fmla="*/ 6200 h 11190"/>
                    <a:gd name="T24" fmla="*/ 1172 w 10458"/>
                    <a:gd name="T25" fmla="*/ 2430 h 11190"/>
                    <a:gd name="T26" fmla="*/ 5315 w 10458"/>
                    <a:gd name="T27" fmla="*/ 448 h 11190"/>
                    <a:gd name="T28" fmla="*/ 7522 w 10458"/>
                    <a:gd name="T29" fmla="*/ 1609 h 11190"/>
                    <a:gd name="T30" fmla="*/ 5482 w 10458"/>
                    <a:gd name="T31" fmla="*/ 100 h 11190"/>
                    <a:gd name="T32" fmla="*/ 5185 w 10458"/>
                    <a:gd name="T33" fmla="*/ 64 h 11190"/>
                    <a:gd name="T34" fmla="*/ 954 w 10458"/>
                    <a:gd name="T35" fmla="*/ 2089 h 11190"/>
                    <a:gd name="T36" fmla="*/ 798 w 10458"/>
                    <a:gd name="T37" fmla="*/ 4786 h 11190"/>
                    <a:gd name="T38" fmla="*/ 1134 w 10458"/>
                    <a:gd name="T39" fmla="*/ 6431 h 11190"/>
                    <a:gd name="T40" fmla="*/ 10119 w 10458"/>
                    <a:gd name="T41" fmla="*/ 483 h 11190"/>
                    <a:gd name="T42" fmla="*/ 8284 w 10458"/>
                    <a:gd name="T43" fmla="*/ 1759 h 11190"/>
                    <a:gd name="T44" fmla="*/ 7509 w 10458"/>
                    <a:gd name="T45" fmla="*/ 1891 h 11190"/>
                    <a:gd name="T46" fmla="*/ 6303 w 10458"/>
                    <a:gd name="T47" fmla="*/ 2000 h 11190"/>
                    <a:gd name="T48" fmla="*/ 904 w 10458"/>
                    <a:gd name="T49" fmla="*/ 6613 h 11190"/>
                    <a:gd name="T50" fmla="*/ 639 w 10458"/>
                    <a:gd name="T51" fmla="*/ 6878 h 11190"/>
                    <a:gd name="T52" fmla="*/ 865 w 10458"/>
                    <a:gd name="T53" fmla="*/ 8906 h 11190"/>
                    <a:gd name="T54" fmla="*/ 74 w 10458"/>
                    <a:gd name="T55" fmla="*/ 8380 h 11190"/>
                    <a:gd name="T56" fmla="*/ 733 w 10458"/>
                    <a:gd name="T57" fmla="*/ 9304 h 11190"/>
                    <a:gd name="T58" fmla="*/ 2354 w 10458"/>
                    <a:gd name="T59" fmla="*/ 10848 h 11190"/>
                    <a:gd name="T60" fmla="*/ 2487 w 10458"/>
                    <a:gd name="T61" fmla="*/ 10528 h 11190"/>
                    <a:gd name="T62" fmla="*/ 2863 w 10458"/>
                    <a:gd name="T63" fmla="*/ 9101 h 11190"/>
                    <a:gd name="T64" fmla="*/ 4123 w 10458"/>
                    <a:gd name="T65" fmla="*/ 10284 h 11190"/>
                    <a:gd name="T66" fmla="*/ 4255 w 10458"/>
                    <a:gd name="T67" fmla="*/ 9964 h 11190"/>
                    <a:gd name="T68" fmla="*/ 8868 w 10458"/>
                    <a:gd name="T69" fmla="*/ 4564 h 11190"/>
                    <a:gd name="T70" fmla="*/ 9109 w 10458"/>
                    <a:gd name="T71" fmla="*/ 3226 h 11190"/>
                    <a:gd name="T72" fmla="*/ 9109 w 10458"/>
                    <a:gd name="T73" fmla="*/ 2584 h 11190"/>
                    <a:gd name="T74" fmla="*/ 10385 w 10458"/>
                    <a:gd name="T75" fmla="*/ 748 h 11190"/>
                    <a:gd name="T76" fmla="*/ 1695 w 10458"/>
                    <a:gd name="T77" fmla="*/ 9738 h 11190"/>
                    <a:gd name="T78" fmla="*/ 2030 w 10458"/>
                    <a:gd name="T79" fmla="*/ 8270 h 11190"/>
                    <a:gd name="T80" fmla="*/ 1695 w 10458"/>
                    <a:gd name="T81" fmla="*/ 9738 h 11190"/>
                    <a:gd name="T82" fmla="*/ 7707 w 10458"/>
                    <a:gd name="T83" fmla="*/ 5194 h 11190"/>
                    <a:gd name="T84" fmla="*/ 6674 w 10458"/>
                    <a:gd name="T85" fmla="*/ 4426 h 11190"/>
                    <a:gd name="T86" fmla="*/ 7442 w 10458"/>
                    <a:gd name="T87" fmla="*/ 5459 h 11190"/>
                    <a:gd name="T88" fmla="*/ 6096 w 10458"/>
                    <a:gd name="T89" fmla="*/ 5269 h 11190"/>
                    <a:gd name="T90" fmla="*/ 5831 w 10458"/>
                    <a:gd name="T91" fmla="*/ 5534 h 11190"/>
                    <a:gd name="T92" fmla="*/ 6021 w 10458"/>
                    <a:gd name="T93" fmla="*/ 6879 h 11190"/>
                    <a:gd name="T94" fmla="*/ 4989 w 10458"/>
                    <a:gd name="T95" fmla="*/ 6111 h 11190"/>
                    <a:gd name="T96" fmla="*/ 5756 w 10458"/>
                    <a:gd name="T97" fmla="*/ 7144 h 11190"/>
                    <a:gd name="T98" fmla="*/ 4411 w 10458"/>
                    <a:gd name="T99" fmla="*/ 6955 h 11190"/>
                    <a:gd name="T100" fmla="*/ 4146 w 10458"/>
                    <a:gd name="T101" fmla="*/ 7220 h 11190"/>
                    <a:gd name="T102" fmla="*/ 3615 w 10458"/>
                    <a:gd name="T103" fmla="*/ 9285 h 11190"/>
                    <a:gd name="T104" fmla="*/ 6569 w 10458"/>
                    <a:gd name="T105" fmla="*/ 2266 h 11190"/>
                    <a:gd name="T106" fmla="*/ 7374 w 10458"/>
                    <a:gd name="T107" fmla="*/ 2266 h 11190"/>
                    <a:gd name="T108" fmla="*/ 8602 w 10458"/>
                    <a:gd name="T109" fmla="*/ 4299 h 11190"/>
                    <a:gd name="T110" fmla="*/ 8843 w 10458"/>
                    <a:gd name="T111" fmla="*/ 2961 h 11190"/>
                    <a:gd name="T112" fmla="*/ 7784 w 10458"/>
                    <a:gd name="T113" fmla="*/ 2145 h 11190"/>
                    <a:gd name="T114" fmla="*/ 8017 w 10458"/>
                    <a:gd name="T115" fmla="*/ 2024 h 11190"/>
                    <a:gd name="T116" fmla="*/ 8867 w 10458"/>
                    <a:gd name="T117" fmla="*/ 2905 h 1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58" h="11190">
                      <a:moveTo>
                        <a:pt x="9670" y="2089"/>
                      </a:moveTo>
                      <a:cubicBezTo>
                        <a:pt x="9565" y="2069"/>
                        <a:pt x="9458" y="2048"/>
                        <a:pt x="9354" y="2024"/>
                      </a:cubicBezTo>
                      <a:cubicBezTo>
                        <a:pt x="9253" y="2001"/>
                        <a:pt x="9153" y="2065"/>
                        <a:pt x="9130" y="2166"/>
                      </a:cubicBezTo>
                      <a:cubicBezTo>
                        <a:pt x="9108" y="2268"/>
                        <a:pt x="9172" y="2368"/>
                        <a:pt x="9273" y="2390"/>
                      </a:cubicBezTo>
                      <a:lnTo>
                        <a:pt x="9449" y="2428"/>
                      </a:lnTo>
                      <a:lnTo>
                        <a:pt x="9449" y="4785"/>
                      </a:lnTo>
                      <a:cubicBezTo>
                        <a:pt x="9449" y="5516"/>
                        <a:pt x="9373" y="6403"/>
                        <a:pt x="8810" y="7423"/>
                      </a:cubicBezTo>
                      <a:cubicBezTo>
                        <a:pt x="8507" y="7973"/>
                        <a:pt x="8080" y="8520"/>
                        <a:pt x="7543" y="9048"/>
                      </a:cubicBezTo>
                      <a:cubicBezTo>
                        <a:pt x="6948" y="9633"/>
                        <a:pt x="6197" y="10215"/>
                        <a:pt x="5310" y="10780"/>
                      </a:cubicBezTo>
                      <a:cubicBezTo>
                        <a:pt x="5070" y="10628"/>
                        <a:pt x="4839" y="10474"/>
                        <a:pt x="4620" y="10321"/>
                      </a:cubicBezTo>
                      <a:cubicBezTo>
                        <a:pt x="4535" y="10261"/>
                        <a:pt x="4419" y="10283"/>
                        <a:pt x="4359" y="10368"/>
                      </a:cubicBezTo>
                      <a:cubicBezTo>
                        <a:pt x="4299" y="10453"/>
                        <a:pt x="4320" y="10569"/>
                        <a:pt x="4405" y="10629"/>
                      </a:cubicBezTo>
                      <a:cubicBezTo>
                        <a:pt x="4659" y="10806"/>
                        <a:pt x="4930" y="10986"/>
                        <a:pt x="5212" y="11161"/>
                      </a:cubicBezTo>
                      <a:cubicBezTo>
                        <a:pt x="5242" y="11180"/>
                        <a:pt x="5277" y="11190"/>
                        <a:pt x="5310" y="11190"/>
                      </a:cubicBezTo>
                      <a:cubicBezTo>
                        <a:pt x="5345" y="11190"/>
                        <a:pt x="5379" y="11180"/>
                        <a:pt x="5410" y="11161"/>
                      </a:cubicBezTo>
                      <a:cubicBezTo>
                        <a:pt x="6364" y="10563"/>
                        <a:pt x="7169" y="9941"/>
                        <a:pt x="7807" y="9315"/>
                      </a:cubicBezTo>
                      <a:cubicBezTo>
                        <a:pt x="8369" y="8761"/>
                        <a:pt x="8818" y="8185"/>
                        <a:pt x="9139" y="7604"/>
                      </a:cubicBezTo>
                      <a:cubicBezTo>
                        <a:pt x="9413" y="7108"/>
                        <a:pt x="9599" y="6606"/>
                        <a:pt x="9708" y="6073"/>
                      </a:cubicBezTo>
                      <a:cubicBezTo>
                        <a:pt x="9812" y="5563"/>
                        <a:pt x="9825" y="5116"/>
                        <a:pt x="9825" y="4785"/>
                      </a:cubicBezTo>
                      <a:lnTo>
                        <a:pt x="9825" y="2273"/>
                      </a:lnTo>
                      <a:cubicBezTo>
                        <a:pt x="9823" y="2183"/>
                        <a:pt x="9759" y="2105"/>
                        <a:pt x="9670" y="2089"/>
                      </a:cubicBezTo>
                      <a:close/>
                      <a:moveTo>
                        <a:pt x="1134" y="6431"/>
                      </a:moveTo>
                      <a:cubicBezTo>
                        <a:pt x="1149" y="6431"/>
                        <a:pt x="1163" y="6430"/>
                        <a:pt x="1178" y="6426"/>
                      </a:cubicBezTo>
                      <a:cubicBezTo>
                        <a:pt x="1279" y="6403"/>
                        <a:pt x="1340" y="6301"/>
                        <a:pt x="1317" y="6200"/>
                      </a:cubicBezTo>
                      <a:cubicBezTo>
                        <a:pt x="1188" y="5664"/>
                        <a:pt x="1172" y="5184"/>
                        <a:pt x="1172" y="4785"/>
                      </a:cubicBezTo>
                      <a:lnTo>
                        <a:pt x="1172" y="2430"/>
                      </a:lnTo>
                      <a:cubicBezTo>
                        <a:pt x="2157" y="2249"/>
                        <a:pt x="3090" y="1908"/>
                        <a:pt x="3950" y="1415"/>
                      </a:cubicBezTo>
                      <a:cubicBezTo>
                        <a:pt x="4564" y="1064"/>
                        <a:pt x="5010" y="710"/>
                        <a:pt x="5315" y="448"/>
                      </a:cubicBezTo>
                      <a:cubicBezTo>
                        <a:pt x="5665" y="730"/>
                        <a:pt x="6325" y="1243"/>
                        <a:pt x="7272" y="1696"/>
                      </a:cubicBezTo>
                      <a:cubicBezTo>
                        <a:pt x="7365" y="1741"/>
                        <a:pt x="7477" y="1701"/>
                        <a:pt x="7522" y="1609"/>
                      </a:cubicBezTo>
                      <a:cubicBezTo>
                        <a:pt x="7567" y="1515"/>
                        <a:pt x="7527" y="1404"/>
                        <a:pt x="7434" y="1359"/>
                      </a:cubicBezTo>
                      <a:cubicBezTo>
                        <a:pt x="6460" y="891"/>
                        <a:pt x="5799" y="358"/>
                        <a:pt x="5482" y="100"/>
                      </a:cubicBezTo>
                      <a:cubicBezTo>
                        <a:pt x="5463" y="85"/>
                        <a:pt x="5445" y="70"/>
                        <a:pt x="5428" y="58"/>
                      </a:cubicBezTo>
                      <a:cubicBezTo>
                        <a:pt x="5357" y="0"/>
                        <a:pt x="5254" y="2"/>
                        <a:pt x="5185" y="64"/>
                      </a:cubicBezTo>
                      <a:cubicBezTo>
                        <a:pt x="4895" y="321"/>
                        <a:pt x="4433" y="709"/>
                        <a:pt x="3764" y="1091"/>
                      </a:cubicBezTo>
                      <a:cubicBezTo>
                        <a:pt x="2897" y="1588"/>
                        <a:pt x="1952" y="1924"/>
                        <a:pt x="954" y="2089"/>
                      </a:cubicBezTo>
                      <a:cubicBezTo>
                        <a:pt x="864" y="2104"/>
                        <a:pt x="798" y="2183"/>
                        <a:pt x="798" y="2274"/>
                      </a:cubicBezTo>
                      <a:lnTo>
                        <a:pt x="798" y="4786"/>
                      </a:lnTo>
                      <a:cubicBezTo>
                        <a:pt x="798" y="5208"/>
                        <a:pt x="817" y="5715"/>
                        <a:pt x="954" y="6289"/>
                      </a:cubicBezTo>
                      <a:cubicBezTo>
                        <a:pt x="973" y="6374"/>
                        <a:pt x="1049" y="6431"/>
                        <a:pt x="1134" y="6431"/>
                      </a:cubicBezTo>
                      <a:close/>
                      <a:moveTo>
                        <a:pt x="10384" y="483"/>
                      </a:moveTo>
                      <a:cubicBezTo>
                        <a:pt x="10310" y="409"/>
                        <a:pt x="10192" y="409"/>
                        <a:pt x="10119" y="483"/>
                      </a:cubicBezTo>
                      <a:lnTo>
                        <a:pt x="8564" y="2039"/>
                      </a:lnTo>
                      <a:lnTo>
                        <a:pt x="8284" y="1759"/>
                      </a:lnTo>
                      <a:cubicBezTo>
                        <a:pt x="8107" y="1581"/>
                        <a:pt x="7819" y="1581"/>
                        <a:pt x="7642" y="1759"/>
                      </a:cubicBezTo>
                      <a:lnTo>
                        <a:pt x="7509" y="1891"/>
                      </a:lnTo>
                      <a:cubicBezTo>
                        <a:pt x="7353" y="1783"/>
                        <a:pt x="7167" y="1724"/>
                        <a:pt x="6972" y="1724"/>
                      </a:cubicBezTo>
                      <a:cubicBezTo>
                        <a:pt x="6719" y="1724"/>
                        <a:pt x="6482" y="1823"/>
                        <a:pt x="6303" y="2000"/>
                      </a:cubicBezTo>
                      <a:lnTo>
                        <a:pt x="1298" y="7006"/>
                      </a:lnTo>
                      <a:lnTo>
                        <a:pt x="904" y="6613"/>
                      </a:lnTo>
                      <a:cubicBezTo>
                        <a:pt x="830" y="6539"/>
                        <a:pt x="712" y="6539"/>
                        <a:pt x="639" y="6613"/>
                      </a:cubicBezTo>
                      <a:cubicBezTo>
                        <a:pt x="565" y="6686"/>
                        <a:pt x="565" y="6805"/>
                        <a:pt x="639" y="6878"/>
                      </a:cubicBezTo>
                      <a:lnTo>
                        <a:pt x="1767" y="8005"/>
                      </a:lnTo>
                      <a:lnTo>
                        <a:pt x="865" y="8906"/>
                      </a:lnTo>
                      <a:lnTo>
                        <a:pt x="339" y="8380"/>
                      </a:lnTo>
                      <a:cubicBezTo>
                        <a:pt x="265" y="8306"/>
                        <a:pt x="147" y="8306"/>
                        <a:pt x="74" y="8380"/>
                      </a:cubicBezTo>
                      <a:cubicBezTo>
                        <a:pt x="0" y="8454"/>
                        <a:pt x="0" y="8573"/>
                        <a:pt x="74" y="8645"/>
                      </a:cubicBezTo>
                      <a:lnTo>
                        <a:pt x="733" y="9304"/>
                      </a:lnTo>
                      <a:lnTo>
                        <a:pt x="2222" y="10793"/>
                      </a:lnTo>
                      <a:cubicBezTo>
                        <a:pt x="2258" y="10829"/>
                        <a:pt x="2307" y="10848"/>
                        <a:pt x="2354" y="10848"/>
                      </a:cubicBezTo>
                      <a:cubicBezTo>
                        <a:pt x="2402" y="10848"/>
                        <a:pt x="2450" y="10829"/>
                        <a:pt x="2487" y="10793"/>
                      </a:cubicBezTo>
                      <a:cubicBezTo>
                        <a:pt x="2560" y="10719"/>
                        <a:pt x="2560" y="10600"/>
                        <a:pt x="2487" y="10528"/>
                      </a:cubicBezTo>
                      <a:lnTo>
                        <a:pt x="1962" y="10003"/>
                      </a:lnTo>
                      <a:lnTo>
                        <a:pt x="2863" y="9101"/>
                      </a:lnTo>
                      <a:lnTo>
                        <a:pt x="3990" y="10229"/>
                      </a:lnTo>
                      <a:cubicBezTo>
                        <a:pt x="4027" y="10265"/>
                        <a:pt x="4075" y="10284"/>
                        <a:pt x="4123" y="10284"/>
                      </a:cubicBezTo>
                      <a:cubicBezTo>
                        <a:pt x="4170" y="10284"/>
                        <a:pt x="4219" y="10265"/>
                        <a:pt x="4255" y="10229"/>
                      </a:cubicBezTo>
                      <a:cubicBezTo>
                        <a:pt x="4329" y="10155"/>
                        <a:pt x="4329" y="10036"/>
                        <a:pt x="4255" y="9964"/>
                      </a:cubicBezTo>
                      <a:lnTo>
                        <a:pt x="3862" y="9570"/>
                      </a:lnTo>
                      <a:lnTo>
                        <a:pt x="8868" y="4564"/>
                      </a:lnTo>
                      <a:cubicBezTo>
                        <a:pt x="9195" y="4236"/>
                        <a:pt x="9232" y="3726"/>
                        <a:pt x="8977" y="3359"/>
                      </a:cubicBezTo>
                      <a:lnTo>
                        <a:pt x="9109" y="3226"/>
                      </a:lnTo>
                      <a:cubicBezTo>
                        <a:pt x="9195" y="3140"/>
                        <a:pt x="9242" y="3026"/>
                        <a:pt x="9242" y="2905"/>
                      </a:cubicBezTo>
                      <a:cubicBezTo>
                        <a:pt x="9242" y="2784"/>
                        <a:pt x="9194" y="2670"/>
                        <a:pt x="9109" y="2584"/>
                      </a:cubicBezTo>
                      <a:lnTo>
                        <a:pt x="8829" y="2304"/>
                      </a:lnTo>
                      <a:lnTo>
                        <a:pt x="10385" y="748"/>
                      </a:lnTo>
                      <a:cubicBezTo>
                        <a:pt x="10458" y="675"/>
                        <a:pt x="10458" y="556"/>
                        <a:pt x="10384" y="483"/>
                      </a:cubicBezTo>
                      <a:close/>
                      <a:moveTo>
                        <a:pt x="1695" y="9738"/>
                      </a:moveTo>
                      <a:lnTo>
                        <a:pt x="1129" y="9171"/>
                      </a:lnTo>
                      <a:lnTo>
                        <a:pt x="2030" y="8270"/>
                      </a:lnTo>
                      <a:lnTo>
                        <a:pt x="2597" y="8836"/>
                      </a:lnTo>
                      <a:lnTo>
                        <a:pt x="1695" y="9738"/>
                      </a:lnTo>
                      <a:close/>
                      <a:moveTo>
                        <a:pt x="8602" y="4299"/>
                      </a:moveTo>
                      <a:lnTo>
                        <a:pt x="7707" y="5194"/>
                      </a:lnTo>
                      <a:lnTo>
                        <a:pt x="6939" y="4426"/>
                      </a:lnTo>
                      <a:cubicBezTo>
                        <a:pt x="6865" y="4353"/>
                        <a:pt x="6747" y="4353"/>
                        <a:pt x="6674" y="4426"/>
                      </a:cubicBezTo>
                      <a:cubicBezTo>
                        <a:pt x="6600" y="4500"/>
                        <a:pt x="6600" y="4619"/>
                        <a:pt x="6674" y="4691"/>
                      </a:cubicBezTo>
                      <a:lnTo>
                        <a:pt x="7442" y="5459"/>
                      </a:lnTo>
                      <a:lnTo>
                        <a:pt x="6864" y="6036"/>
                      </a:lnTo>
                      <a:lnTo>
                        <a:pt x="6096" y="5269"/>
                      </a:lnTo>
                      <a:cubicBezTo>
                        <a:pt x="6023" y="5195"/>
                        <a:pt x="5904" y="5195"/>
                        <a:pt x="5831" y="5269"/>
                      </a:cubicBezTo>
                      <a:cubicBezTo>
                        <a:pt x="5758" y="5343"/>
                        <a:pt x="5758" y="5461"/>
                        <a:pt x="5831" y="5534"/>
                      </a:cubicBezTo>
                      <a:lnTo>
                        <a:pt x="6599" y="6301"/>
                      </a:lnTo>
                      <a:lnTo>
                        <a:pt x="6021" y="6879"/>
                      </a:lnTo>
                      <a:lnTo>
                        <a:pt x="5254" y="6111"/>
                      </a:lnTo>
                      <a:cubicBezTo>
                        <a:pt x="5180" y="6038"/>
                        <a:pt x="5061" y="6038"/>
                        <a:pt x="4989" y="6111"/>
                      </a:cubicBezTo>
                      <a:cubicBezTo>
                        <a:pt x="4915" y="6185"/>
                        <a:pt x="4915" y="6304"/>
                        <a:pt x="4989" y="6376"/>
                      </a:cubicBezTo>
                      <a:lnTo>
                        <a:pt x="5756" y="7144"/>
                      </a:lnTo>
                      <a:lnTo>
                        <a:pt x="5179" y="7721"/>
                      </a:lnTo>
                      <a:lnTo>
                        <a:pt x="4411" y="6955"/>
                      </a:lnTo>
                      <a:cubicBezTo>
                        <a:pt x="4338" y="6881"/>
                        <a:pt x="4219" y="6881"/>
                        <a:pt x="4146" y="6955"/>
                      </a:cubicBezTo>
                      <a:cubicBezTo>
                        <a:pt x="4073" y="7029"/>
                        <a:pt x="4073" y="7148"/>
                        <a:pt x="4146" y="7220"/>
                      </a:cubicBezTo>
                      <a:lnTo>
                        <a:pt x="4914" y="7988"/>
                      </a:lnTo>
                      <a:lnTo>
                        <a:pt x="3615" y="9285"/>
                      </a:lnTo>
                      <a:lnTo>
                        <a:pt x="1583" y="7253"/>
                      </a:lnTo>
                      <a:lnTo>
                        <a:pt x="6569" y="2266"/>
                      </a:lnTo>
                      <a:cubicBezTo>
                        <a:pt x="6676" y="2159"/>
                        <a:pt x="6820" y="2099"/>
                        <a:pt x="6971" y="2099"/>
                      </a:cubicBezTo>
                      <a:cubicBezTo>
                        <a:pt x="7123" y="2099"/>
                        <a:pt x="7267" y="2158"/>
                        <a:pt x="7374" y="2266"/>
                      </a:cubicBezTo>
                      <a:lnTo>
                        <a:pt x="8600" y="3493"/>
                      </a:lnTo>
                      <a:cubicBezTo>
                        <a:pt x="8824" y="3715"/>
                        <a:pt x="8824" y="4076"/>
                        <a:pt x="8602" y="4299"/>
                      </a:cubicBezTo>
                      <a:close/>
                      <a:moveTo>
                        <a:pt x="8867" y="2905"/>
                      </a:moveTo>
                      <a:cubicBezTo>
                        <a:pt x="8867" y="2918"/>
                        <a:pt x="8864" y="2941"/>
                        <a:pt x="8843" y="2961"/>
                      </a:cubicBezTo>
                      <a:lnTo>
                        <a:pt x="8722" y="3083"/>
                      </a:lnTo>
                      <a:lnTo>
                        <a:pt x="7784" y="2145"/>
                      </a:lnTo>
                      <a:lnTo>
                        <a:pt x="7905" y="2024"/>
                      </a:lnTo>
                      <a:cubicBezTo>
                        <a:pt x="7937" y="1993"/>
                        <a:pt x="7987" y="1993"/>
                        <a:pt x="8017" y="2024"/>
                      </a:cubicBezTo>
                      <a:lnTo>
                        <a:pt x="8842" y="2849"/>
                      </a:lnTo>
                      <a:cubicBezTo>
                        <a:pt x="8864" y="2869"/>
                        <a:pt x="8867" y="2893"/>
                        <a:pt x="8867" y="2905"/>
                      </a:cubicBezTo>
                      <a:close/>
                    </a:path>
                  </a:pathLst>
                </a:custGeom>
                <a:solidFill>
                  <a:schemeClr val="lt1"/>
                </a:solidFill>
                <a:ln>
                  <a:noFill/>
                </a:ln>
              </p:spPr>
            </p:sp>
          </p:grpSp>
          <p:sp>
            <p:nvSpPr>
              <p:cNvPr id="2" name="PA-文本框 1"/>
              <p:cNvSpPr txBox="1"/>
              <p:nvPr>
                <p:custDataLst>
                  <p:tags r:id="rId6"/>
                </p:custDataLst>
              </p:nvPr>
            </p:nvSpPr>
            <p:spPr>
              <a:xfrm>
                <a:off x="2047" y="5229"/>
                <a:ext cx="5024" cy="2761"/>
              </a:xfrm>
              <a:prstGeom prst="rect">
                <a:avLst/>
              </a:prstGeom>
              <a:noFill/>
            </p:spPr>
            <p:txBody>
              <a:bodyPr wrap="square" rtlCol="0" anchor="t">
                <a:spAutoFit/>
              </a:bodyPr>
              <a:lstStyle/>
              <a:p>
                <a:pPr algn="ctr" fontAlgn="auto">
                  <a:lnSpc>
                    <a:spcPct val="150000"/>
                  </a:lnSpc>
                  <a:spcBef>
                    <a:spcPts val="0"/>
                  </a:spcBef>
                </a:pPr>
                <a:r>
                  <a:rPr lang="zh-CN" altLang="en-US">
                    <a:solidFill>
                      <a:schemeClr val="dk1">
                        <a:lumMod val="85000"/>
                        <a:lumOff val="15000"/>
                      </a:schemeClr>
                    </a:solidFill>
                    <a:effectLst>
                      <a:outerShdw blurRad="38100" dist="38100" dir="2700000" algn="tl">
                        <a:srgbClr val="000000"/>
                      </a:outerShdw>
                    </a:effectLst>
                    <a:latin typeface="汉仪粗简黑简" panose="00020600040101010101" charset="-122"/>
                    <a:ea typeface="汉仪粗简黑简" panose="00020600040101010101" charset="-122"/>
                    <a:cs typeface="汉仪粗简黑简" panose="00020600040101010101" charset="-122"/>
                    <a:sym typeface="+mn-ea"/>
                  </a:rPr>
                  <a:t> </a:t>
                </a:r>
                <a:r>
                  <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rPr>
                  <a:t>一类疫苗与二类疫苗的划分不是绝对的。随着国家经济实力及疫苗产量的提高，很多二类疫苗会变为一类疫苗。</a:t>
                </a:r>
                <a:endPar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grpSp>
        <p:grpSp>
          <p:nvGrpSpPr>
            <p:cNvPr id="10" name="组合 9"/>
            <p:cNvGrpSpPr/>
            <p:nvPr/>
          </p:nvGrpSpPr>
          <p:grpSpPr>
            <a:xfrm>
              <a:off x="7094" y="2871"/>
              <a:ext cx="5024" cy="6451"/>
              <a:chOff x="7396" y="3502"/>
              <a:chExt cx="5024" cy="6451"/>
            </a:xfrm>
          </p:grpSpPr>
          <p:grpSp>
            <p:nvGrpSpPr>
              <p:cNvPr id="23" name="组合 8"/>
              <p:cNvGrpSpPr/>
              <p:nvPr/>
            </p:nvGrpSpPr>
            <p:grpSpPr>
              <a:xfrm>
                <a:off x="9218" y="3502"/>
                <a:ext cx="1380" cy="1380"/>
                <a:chOff x="3758" y="6856"/>
                <a:chExt cx="1380" cy="1380"/>
              </a:xfrm>
            </p:grpSpPr>
            <p:sp>
              <p:nvSpPr>
                <p:cNvPr id="24" name="PA-椭圆 23"/>
                <p:cNvSpPr/>
                <p:nvPr>
                  <p:custDataLst>
                    <p:tags r:id="rId7"/>
                  </p:custDataLst>
                </p:nvPr>
              </p:nvSpPr>
              <p:spPr>
                <a:xfrm>
                  <a:off x="3758" y="6856"/>
                  <a:ext cx="1380" cy="138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5" name="PA-iconfont-10899-5205035"/>
                <p:cNvSpPr>
                  <a:spLocks noChangeAspect="1"/>
                </p:cNvSpPr>
                <p:nvPr>
                  <p:custDataLst>
                    <p:tags r:id="rId8"/>
                  </p:custDataLst>
                </p:nvPr>
              </p:nvSpPr>
              <p:spPr bwMode="auto">
                <a:xfrm>
                  <a:off x="4103" y="7201"/>
                  <a:ext cx="690" cy="68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1566" h="580688">
                      <a:moveTo>
                        <a:pt x="108001" y="393648"/>
                      </a:moveTo>
                      <a:cubicBezTo>
                        <a:pt x="81207" y="419952"/>
                        <a:pt x="51388" y="456298"/>
                        <a:pt x="51388" y="475137"/>
                      </a:cubicBezTo>
                      <a:cubicBezTo>
                        <a:pt x="51388" y="506240"/>
                        <a:pt x="76757" y="531567"/>
                        <a:pt x="108001" y="531567"/>
                      </a:cubicBezTo>
                      <a:cubicBezTo>
                        <a:pt x="139244" y="531567"/>
                        <a:pt x="164613" y="506240"/>
                        <a:pt x="164613" y="475137"/>
                      </a:cubicBezTo>
                      <a:cubicBezTo>
                        <a:pt x="164613" y="456209"/>
                        <a:pt x="134794" y="419952"/>
                        <a:pt x="108001" y="393648"/>
                      </a:cubicBezTo>
                      <a:close/>
                      <a:moveTo>
                        <a:pt x="108023" y="336597"/>
                      </a:moveTo>
                      <a:cubicBezTo>
                        <a:pt x="113675" y="336597"/>
                        <a:pt x="119350" y="338552"/>
                        <a:pt x="123934" y="342462"/>
                      </a:cubicBezTo>
                      <a:cubicBezTo>
                        <a:pt x="138710" y="355259"/>
                        <a:pt x="213037" y="422174"/>
                        <a:pt x="213126" y="475137"/>
                      </a:cubicBezTo>
                      <a:cubicBezTo>
                        <a:pt x="213126" y="532988"/>
                        <a:pt x="166038" y="579998"/>
                        <a:pt x="108090" y="579998"/>
                      </a:cubicBezTo>
                      <a:cubicBezTo>
                        <a:pt x="50230" y="579998"/>
                        <a:pt x="3053" y="532988"/>
                        <a:pt x="3053" y="475137"/>
                      </a:cubicBezTo>
                      <a:cubicBezTo>
                        <a:pt x="3053" y="422174"/>
                        <a:pt x="77291" y="355348"/>
                        <a:pt x="92245" y="342462"/>
                      </a:cubicBezTo>
                      <a:cubicBezTo>
                        <a:pt x="96740" y="338552"/>
                        <a:pt x="102370" y="336597"/>
                        <a:pt x="108023" y="336597"/>
                      </a:cubicBezTo>
                      <a:close/>
                      <a:moveTo>
                        <a:pt x="228407" y="170499"/>
                      </a:moveTo>
                      <a:cubicBezTo>
                        <a:pt x="212185" y="172154"/>
                        <a:pt x="197631" y="179820"/>
                        <a:pt x="188908" y="188530"/>
                      </a:cubicBezTo>
                      <a:cubicBezTo>
                        <a:pt x="164340" y="212971"/>
                        <a:pt x="164340" y="252788"/>
                        <a:pt x="188908" y="277318"/>
                      </a:cubicBezTo>
                      <a:lnTo>
                        <a:pt x="189086" y="277407"/>
                      </a:lnTo>
                      <a:lnTo>
                        <a:pt x="219172" y="247278"/>
                      </a:lnTo>
                      <a:cubicBezTo>
                        <a:pt x="228697" y="237857"/>
                        <a:pt x="244007" y="237857"/>
                        <a:pt x="253531" y="247278"/>
                      </a:cubicBezTo>
                      <a:cubicBezTo>
                        <a:pt x="262967" y="256788"/>
                        <a:pt x="262967" y="272075"/>
                        <a:pt x="253531" y="281584"/>
                      </a:cubicBezTo>
                      <a:lnTo>
                        <a:pt x="223356" y="311625"/>
                      </a:lnTo>
                      <a:lnTo>
                        <a:pt x="246588" y="335088"/>
                      </a:lnTo>
                      <a:lnTo>
                        <a:pt x="276764" y="305048"/>
                      </a:lnTo>
                      <a:cubicBezTo>
                        <a:pt x="286288" y="295538"/>
                        <a:pt x="301598" y="295538"/>
                        <a:pt x="311034" y="305048"/>
                      </a:cubicBezTo>
                      <a:cubicBezTo>
                        <a:pt x="320558" y="314469"/>
                        <a:pt x="320558" y="329756"/>
                        <a:pt x="311034" y="339266"/>
                      </a:cubicBezTo>
                      <a:lnTo>
                        <a:pt x="280947" y="369395"/>
                      </a:lnTo>
                      <a:lnTo>
                        <a:pt x="304269" y="392681"/>
                      </a:lnTo>
                      <a:lnTo>
                        <a:pt x="334444" y="362640"/>
                      </a:lnTo>
                      <a:cubicBezTo>
                        <a:pt x="343968" y="353130"/>
                        <a:pt x="359279" y="353130"/>
                        <a:pt x="368714" y="362640"/>
                      </a:cubicBezTo>
                      <a:cubicBezTo>
                        <a:pt x="378238" y="372061"/>
                        <a:pt x="378238" y="387348"/>
                        <a:pt x="368714" y="396858"/>
                      </a:cubicBezTo>
                      <a:lnTo>
                        <a:pt x="338628" y="426987"/>
                      </a:lnTo>
                      <a:lnTo>
                        <a:pt x="389632" y="477825"/>
                      </a:lnTo>
                      <a:lnTo>
                        <a:pt x="478645" y="388770"/>
                      </a:lnTo>
                      <a:lnTo>
                        <a:pt x="277921" y="188530"/>
                      </a:lnTo>
                      <a:cubicBezTo>
                        <a:pt x="262521" y="173199"/>
                        <a:pt x="244630" y="168844"/>
                        <a:pt x="228407" y="170499"/>
                      </a:cubicBezTo>
                      <a:close/>
                      <a:moveTo>
                        <a:pt x="24245" y="0"/>
                      </a:moveTo>
                      <a:cubicBezTo>
                        <a:pt x="30443" y="0"/>
                        <a:pt x="36651" y="2377"/>
                        <a:pt x="41413" y="7132"/>
                      </a:cubicBezTo>
                      <a:lnTo>
                        <a:pt x="173776" y="139114"/>
                      </a:lnTo>
                      <a:cubicBezTo>
                        <a:pt x="237509" y="101164"/>
                        <a:pt x="291273" y="133426"/>
                        <a:pt x="312280" y="154401"/>
                      </a:cubicBezTo>
                      <a:lnTo>
                        <a:pt x="512737" y="354641"/>
                      </a:lnTo>
                      <a:lnTo>
                        <a:pt x="532142" y="335266"/>
                      </a:lnTo>
                      <a:cubicBezTo>
                        <a:pt x="541666" y="325756"/>
                        <a:pt x="556976" y="325756"/>
                        <a:pt x="566501" y="335266"/>
                      </a:cubicBezTo>
                      <a:cubicBezTo>
                        <a:pt x="575936" y="344687"/>
                        <a:pt x="575936" y="359974"/>
                        <a:pt x="566501" y="369484"/>
                      </a:cubicBezTo>
                      <a:lnTo>
                        <a:pt x="485410" y="450451"/>
                      </a:lnTo>
                      <a:lnTo>
                        <a:pt x="515674" y="480669"/>
                      </a:lnTo>
                      <a:lnTo>
                        <a:pt x="540153" y="456228"/>
                      </a:lnTo>
                      <a:cubicBezTo>
                        <a:pt x="549588" y="446718"/>
                        <a:pt x="564898" y="446718"/>
                        <a:pt x="574423" y="456228"/>
                      </a:cubicBezTo>
                      <a:cubicBezTo>
                        <a:pt x="583947" y="465738"/>
                        <a:pt x="583947" y="481025"/>
                        <a:pt x="574423" y="490446"/>
                      </a:cubicBezTo>
                      <a:lnTo>
                        <a:pt x="491374" y="573457"/>
                      </a:lnTo>
                      <a:cubicBezTo>
                        <a:pt x="477666" y="587055"/>
                        <a:pt x="461821" y="578167"/>
                        <a:pt x="457015" y="573457"/>
                      </a:cubicBezTo>
                      <a:cubicBezTo>
                        <a:pt x="447579" y="563947"/>
                        <a:pt x="447579" y="548660"/>
                        <a:pt x="457015" y="539150"/>
                      </a:cubicBezTo>
                      <a:lnTo>
                        <a:pt x="481582" y="514798"/>
                      </a:lnTo>
                      <a:lnTo>
                        <a:pt x="451318" y="484580"/>
                      </a:lnTo>
                      <a:lnTo>
                        <a:pt x="406811" y="529018"/>
                      </a:lnTo>
                      <a:lnTo>
                        <a:pt x="370316" y="565458"/>
                      </a:lnTo>
                      <a:cubicBezTo>
                        <a:pt x="356964" y="578789"/>
                        <a:pt x="340764" y="570257"/>
                        <a:pt x="335957" y="565458"/>
                      </a:cubicBezTo>
                      <a:cubicBezTo>
                        <a:pt x="326522" y="556037"/>
                        <a:pt x="326522" y="540750"/>
                        <a:pt x="335957" y="531240"/>
                      </a:cubicBezTo>
                      <a:lnTo>
                        <a:pt x="355451" y="511954"/>
                      </a:lnTo>
                      <a:lnTo>
                        <a:pt x="154727" y="311803"/>
                      </a:lnTo>
                      <a:cubicBezTo>
                        <a:pt x="117163" y="274208"/>
                        <a:pt x="112001" y="216526"/>
                        <a:pt x="139417" y="173510"/>
                      </a:cubicBezTo>
                      <a:lnTo>
                        <a:pt x="7143" y="41350"/>
                      </a:lnTo>
                      <a:cubicBezTo>
                        <a:pt x="-2381" y="31840"/>
                        <a:pt x="-2381" y="16553"/>
                        <a:pt x="7143" y="7132"/>
                      </a:cubicBezTo>
                      <a:cubicBezTo>
                        <a:pt x="11861" y="2377"/>
                        <a:pt x="18048" y="0"/>
                        <a:pt x="24245" y="0"/>
                      </a:cubicBezTo>
                      <a:close/>
                    </a:path>
                  </a:pathLst>
                </a:custGeom>
                <a:solidFill>
                  <a:schemeClr val="lt1"/>
                </a:solidFill>
                <a:ln>
                  <a:noFill/>
                </a:ln>
              </p:spPr>
            </p:sp>
          </p:grpSp>
          <p:sp>
            <p:nvSpPr>
              <p:cNvPr id="6" name="PA-文本框 5"/>
              <p:cNvSpPr txBox="1"/>
              <p:nvPr>
                <p:custDataLst>
                  <p:tags r:id="rId9"/>
                </p:custDataLst>
              </p:nvPr>
            </p:nvSpPr>
            <p:spPr>
              <a:xfrm>
                <a:off x="7396" y="5229"/>
                <a:ext cx="5024" cy="4724"/>
              </a:xfrm>
              <a:prstGeom prst="rect">
                <a:avLst/>
              </a:prstGeom>
              <a:noFill/>
            </p:spPr>
            <p:txBody>
              <a:bodyPr wrap="square" rtlCol="0" anchor="t">
                <a:spAutoFit/>
              </a:bodyPr>
              <a:lstStyle/>
              <a:p>
                <a:pPr algn="ctr" fontAlgn="auto">
                  <a:lnSpc>
                    <a:spcPct val="150000"/>
                  </a:lnSpc>
                  <a:spcBef>
                    <a:spcPts val="0"/>
                  </a:spcBef>
                </a:pPr>
                <a:r>
                  <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rPr>
                  <a:t> 从预防疾病的角度看，一类苗和二类苗都非常重要，有些二类疫苗针对的传染病对人们威胁很大，比如：Hib、流感、水痘、肺炎、流腮（痄腮）、秋季腹泻（轮状病毒感染）、手足口病、流脑等等</a:t>
                </a:r>
                <a:endPar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grpSp>
        <p:grpSp>
          <p:nvGrpSpPr>
            <p:cNvPr id="11" name="组合 10"/>
            <p:cNvGrpSpPr/>
            <p:nvPr/>
          </p:nvGrpSpPr>
          <p:grpSpPr>
            <a:xfrm>
              <a:off x="12914" y="2871"/>
              <a:ext cx="5024" cy="5143"/>
              <a:chOff x="12914" y="3501"/>
              <a:chExt cx="5024" cy="5143"/>
            </a:xfrm>
          </p:grpSpPr>
          <p:grpSp>
            <p:nvGrpSpPr>
              <p:cNvPr id="26" name="组合 11"/>
              <p:cNvGrpSpPr/>
              <p:nvPr/>
            </p:nvGrpSpPr>
            <p:grpSpPr>
              <a:xfrm>
                <a:off x="14736" y="3501"/>
                <a:ext cx="1380" cy="1380"/>
                <a:chOff x="3758" y="6856"/>
                <a:chExt cx="1380" cy="1380"/>
              </a:xfrm>
            </p:grpSpPr>
            <p:sp>
              <p:nvSpPr>
                <p:cNvPr id="27" name="PA-椭圆 26"/>
                <p:cNvSpPr/>
                <p:nvPr>
                  <p:custDataLst>
                    <p:tags r:id="rId10"/>
                  </p:custDataLst>
                </p:nvPr>
              </p:nvSpPr>
              <p:spPr>
                <a:xfrm>
                  <a:off x="3758" y="6856"/>
                  <a:ext cx="1380" cy="138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8" name="PA-iconfont-10899-5205035"/>
                <p:cNvSpPr>
                  <a:spLocks noChangeAspect="1"/>
                </p:cNvSpPr>
                <p:nvPr>
                  <p:custDataLst>
                    <p:tags r:id="rId11"/>
                  </p:custDataLst>
                </p:nvPr>
              </p:nvSpPr>
              <p:spPr bwMode="auto">
                <a:xfrm>
                  <a:off x="4103" y="7201"/>
                  <a:ext cx="690" cy="689"/>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597612" h="597118">
                      <a:moveTo>
                        <a:pt x="404576" y="441399"/>
                      </a:moveTo>
                      <a:cubicBezTo>
                        <a:pt x="400340" y="441399"/>
                        <a:pt x="396104" y="442810"/>
                        <a:pt x="392877" y="445630"/>
                      </a:cubicBezTo>
                      <a:cubicBezTo>
                        <a:pt x="387229" y="452076"/>
                        <a:pt x="387229" y="462551"/>
                        <a:pt x="392877" y="468997"/>
                      </a:cubicBezTo>
                      <a:cubicBezTo>
                        <a:pt x="399332" y="474638"/>
                        <a:pt x="409820" y="474638"/>
                        <a:pt x="416275" y="468997"/>
                      </a:cubicBezTo>
                      <a:cubicBezTo>
                        <a:pt x="421923" y="462551"/>
                        <a:pt x="421923" y="452076"/>
                        <a:pt x="416275" y="445630"/>
                      </a:cubicBezTo>
                      <a:cubicBezTo>
                        <a:pt x="413048" y="442810"/>
                        <a:pt x="408812" y="441399"/>
                        <a:pt x="404576" y="441399"/>
                      </a:cubicBezTo>
                      <a:close/>
                      <a:moveTo>
                        <a:pt x="473057" y="418233"/>
                      </a:moveTo>
                      <a:cubicBezTo>
                        <a:pt x="468921" y="418233"/>
                        <a:pt x="464686" y="419844"/>
                        <a:pt x="461458" y="423067"/>
                      </a:cubicBezTo>
                      <a:cubicBezTo>
                        <a:pt x="455004" y="429514"/>
                        <a:pt x="455004" y="439989"/>
                        <a:pt x="461458" y="445630"/>
                      </a:cubicBezTo>
                      <a:cubicBezTo>
                        <a:pt x="467913" y="452076"/>
                        <a:pt x="478402" y="452076"/>
                        <a:pt x="484050" y="445630"/>
                      </a:cubicBezTo>
                      <a:cubicBezTo>
                        <a:pt x="490504" y="439989"/>
                        <a:pt x="490504" y="429514"/>
                        <a:pt x="484050" y="423067"/>
                      </a:cubicBezTo>
                      <a:cubicBezTo>
                        <a:pt x="481226" y="419844"/>
                        <a:pt x="477192" y="418233"/>
                        <a:pt x="473057" y="418233"/>
                      </a:cubicBezTo>
                      <a:close/>
                      <a:moveTo>
                        <a:pt x="351325" y="388217"/>
                      </a:moveTo>
                      <a:cubicBezTo>
                        <a:pt x="347089" y="388217"/>
                        <a:pt x="342853" y="389627"/>
                        <a:pt x="339625" y="392447"/>
                      </a:cubicBezTo>
                      <a:cubicBezTo>
                        <a:pt x="333977" y="398894"/>
                        <a:pt x="333977" y="409369"/>
                        <a:pt x="339625" y="415815"/>
                      </a:cubicBezTo>
                      <a:cubicBezTo>
                        <a:pt x="346080" y="421456"/>
                        <a:pt x="356569" y="421456"/>
                        <a:pt x="363024" y="415815"/>
                      </a:cubicBezTo>
                      <a:cubicBezTo>
                        <a:pt x="368672" y="409369"/>
                        <a:pt x="368672" y="398894"/>
                        <a:pt x="363024" y="392447"/>
                      </a:cubicBezTo>
                      <a:cubicBezTo>
                        <a:pt x="359796" y="389627"/>
                        <a:pt x="355560" y="388217"/>
                        <a:pt x="351325" y="388217"/>
                      </a:cubicBezTo>
                      <a:close/>
                      <a:moveTo>
                        <a:pt x="419805" y="380360"/>
                      </a:moveTo>
                      <a:cubicBezTo>
                        <a:pt x="415670" y="380360"/>
                        <a:pt x="411434" y="381972"/>
                        <a:pt x="408207" y="385195"/>
                      </a:cubicBezTo>
                      <a:cubicBezTo>
                        <a:pt x="401752" y="391642"/>
                        <a:pt x="401752" y="401311"/>
                        <a:pt x="408207" y="407757"/>
                      </a:cubicBezTo>
                      <a:cubicBezTo>
                        <a:pt x="414661" y="414204"/>
                        <a:pt x="425150" y="414204"/>
                        <a:pt x="430798" y="407757"/>
                      </a:cubicBezTo>
                      <a:cubicBezTo>
                        <a:pt x="437253" y="401311"/>
                        <a:pt x="437253" y="391642"/>
                        <a:pt x="430798" y="385195"/>
                      </a:cubicBezTo>
                      <a:cubicBezTo>
                        <a:pt x="427974" y="381972"/>
                        <a:pt x="423940" y="380360"/>
                        <a:pt x="419805" y="380360"/>
                      </a:cubicBezTo>
                      <a:close/>
                      <a:moveTo>
                        <a:pt x="389246" y="319926"/>
                      </a:moveTo>
                      <a:cubicBezTo>
                        <a:pt x="385010" y="319926"/>
                        <a:pt x="380774" y="321538"/>
                        <a:pt x="377547" y="324761"/>
                      </a:cubicBezTo>
                      <a:cubicBezTo>
                        <a:pt x="371899" y="330402"/>
                        <a:pt x="371899" y="340877"/>
                        <a:pt x="377547" y="347323"/>
                      </a:cubicBezTo>
                      <a:cubicBezTo>
                        <a:pt x="384002" y="353770"/>
                        <a:pt x="394490" y="353770"/>
                        <a:pt x="400945" y="347323"/>
                      </a:cubicBezTo>
                      <a:cubicBezTo>
                        <a:pt x="407400" y="340877"/>
                        <a:pt x="407400" y="330402"/>
                        <a:pt x="400945" y="324761"/>
                      </a:cubicBezTo>
                      <a:cubicBezTo>
                        <a:pt x="397718" y="321538"/>
                        <a:pt x="393482" y="319926"/>
                        <a:pt x="389246" y="319926"/>
                      </a:cubicBezTo>
                      <a:close/>
                      <a:moveTo>
                        <a:pt x="366251" y="244988"/>
                      </a:moveTo>
                      <a:lnTo>
                        <a:pt x="534074" y="411786"/>
                      </a:lnTo>
                      <a:cubicBezTo>
                        <a:pt x="539722" y="417427"/>
                        <a:pt x="542949" y="426291"/>
                        <a:pt x="542949" y="434349"/>
                      </a:cubicBezTo>
                      <a:cubicBezTo>
                        <a:pt x="542949" y="443212"/>
                        <a:pt x="539722" y="451270"/>
                        <a:pt x="534074" y="457716"/>
                      </a:cubicBezTo>
                      <a:lnTo>
                        <a:pt x="503414" y="487531"/>
                      </a:lnTo>
                      <a:lnTo>
                        <a:pt x="594587" y="578585"/>
                      </a:lnTo>
                      <a:cubicBezTo>
                        <a:pt x="598621" y="583420"/>
                        <a:pt x="598621" y="589866"/>
                        <a:pt x="594587" y="593895"/>
                      </a:cubicBezTo>
                      <a:cubicBezTo>
                        <a:pt x="592973" y="596312"/>
                        <a:pt x="589746" y="597118"/>
                        <a:pt x="587325" y="597118"/>
                      </a:cubicBezTo>
                      <a:cubicBezTo>
                        <a:pt x="584098" y="597118"/>
                        <a:pt x="581677" y="596312"/>
                        <a:pt x="579257" y="593895"/>
                      </a:cubicBezTo>
                      <a:lnTo>
                        <a:pt x="488084" y="502841"/>
                      </a:lnTo>
                      <a:lnTo>
                        <a:pt x="457424" y="533461"/>
                      </a:lnTo>
                      <a:cubicBezTo>
                        <a:pt x="451776" y="539101"/>
                        <a:pt x="443708" y="542324"/>
                        <a:pt x="434833" y="542324"/>
                      </a:cubicBezTo>
                      <a:cubicBezTo>
                        <a:pt x="426764" y="542324"/>
                        <a:pt x="417889" y="539101"/>
                        <a:pt x="412241" y="533461"/>
                      </a:cubicBezTo>
                      <a:lnTo>
                        <a:pt x="244418" y="365856"/>
                      </a:lnTo>
                      <a:lnTo>
                        <a:pt x="275078" y="336042"/>
                      </a:lnTo>
                      <a:lnTo>
                        <a:pt x="336398" y="274802"/>
                      </a:lnTo>
                      <a:close/>
                      <a:moveTo>
                        <a:pt x="137822" y="137801"/>
                      </a:moveTo>
                      <a:cubicBezTo>
                        <a:pt x="137822" y="138607"/>
                        <a:pt x="137822" y="138607"/>
                        <a:pt x="137822" y="139413"/>
                      </a:cubicBezTo>
                      <a:cubicBezTo>
                        <a:pt x="138630" y="140219"/>
                        <a:pt x="138630" y="141025"/>
                        <a:pt x="138630" y="141831"/>
                      </a:cubicBezTo>
                      <a:cubicBezTo>
                        <a:pt x="138630" y="143442"/>
                        <a:pt x="139437" y="145054"/>
                        <a:pt x="139437" y="146666"/>
                      </a:cubicBezTo>
                      <a:cubicBezTo>
                        <a:pt x="139437" y="147472"/>
                        <a:pt x="139437" y="147472"/>
                        <a:pt x="139437" y="148277"/>
                      </a:cubicBezTo>
                      <a:cubicBezTo>
                        <a:pt x="139437" y="150695"/>
                        <a:pt x="139437" y="153113"/>
                        <a:pt x="139437" y="155530"/>
                      </a:cubicBezTo>
                      <a:cubicBezTo>
                        <a:pt x="139437" y="157142"/>
                        <a:pt x="139437" y="158754"/>
                        <a:pt x="139437" y="160365"/>
                      </a:cubicBezTo>
                      <a:cubicBezTo>
                        <a:pt x="139437" y="161171"/>
                        <a:pt x="139437" y="161977"/>
                        <a:pt x="138630" y="162783"/>
                      </a:cubicBezTo>
                      <a:cubicBezTo>
                        <a:pt x="138630" y="164395"/>
                        <a:pt x="138630" y="166006"/>
                        <a:pt x="137822" y="167618"/>
                      </a:cubicBezTo>
                      <a:cubicBezTo>
                        <a:pt x="137822" y="168424"/>
                        <a:pt x="137822" y="168424"/>
                        <a:pt x="137822" y="168424"/>
                      </a:cubicBezTo>
                      <a:lnTo>
                        <a:pt x="176566" y="206299"/>
                      </a:lnTo>
                      <a:lnTo>
                        <a:pt x="206431" y="176482"/>
                      </a:lnTo>
                      <a:lnTo>
                        <a:pt x="168494" y="137801"/>
                      </a:lnTo>
                      <a:cubicBezTo>
                        <a:pt x="163651" y="139413"/>
                        <a:pt x="158809" y="139413"/>
                        <a:pt x="153158" y="139413"/>
                      </a:cubicBezTo>
                      <a:cubicBezTo>
                        <a:pt x="148315" y="139413"/>
                        <a:pt x="142665" y="139413"/>
                        <a:pt x="137822" y="137801"/>
                      </a:cubicBezTo>
                      <a:close/>
                      <a:moveTo>
                        <a:pt x="70021" y="104761"/>
                      </a:moveTo>
                      <a:cubicBezTo>
                        <a:pt x="57107" y="104761"/>
                        <a:pt x="44999" y="110402"/>
                        <a:pt x="35313" y="119267"/>
                      </a:cubicBezTo>
                      <a:cubicBezTo>
                        <a:pt x="16749" y="137801"/>
                        <a:pt x="16749" y="168424"/>
                        <a:pt x="35313" y="187764"/>
                      </a:cubicBezTo>
                      <a:cubicBezTo>
                        <a:pt x="44999" y="196629"/>
                        <a:pt x="57107" y="201464"/>
                        <a:pt x="70021" y="201464"/>
                      </a:cubicBezTo>
                      <a:cubicBezTo>
                        <a:pt x="82936" y="201464"/>
                        <a:pt x="95043" y="196629"/>
                        <a:pt x="103922" y="187764"/>
                      </a:cubicBezTo>
                      <a:cubicBezTo>
                        <a:pt x="110379" y="180512"/>
                        <a:pt x="115222" y="172453"/>
                        <a:pt x="116836" y="163589"/>
                      </a:cubicBezTo>
                      <a:cubicBezTo>
                        <a:pt x="116836" y="163589"/>
                        <a:pt x="116836" y="162783"/>
                        <a:pt x="117643" y="161977"/>
                      </a:cubicBezTo>
                      <a:cubicBezTo>
                        <a:pt x="117643" y="159559"/>
                        <a:pt x="117643" y="157142"/>
                        <a:pt x="118451" y="153918"/>
                      </a:cubicBezTo>
                      <a:cubicBezTo>
                        <a:pt x="118451" y="153918"/>
                        <a:pt x="118451" y="153113"/>
                        <a:pt x="118451" y="152307"/>
                      </a:cubicBezTo>
                      <a:cubicBezTo>
                        <a:pt x="117643" y="146666"/>
                        <a:pt x="116836" y="141025"/>
                        <a:pt x="115222" y="136190"/>
                      </a:cubicBezTo>
                      <a:cubicBezTo>
                        <a:pt x="114415" y="135384"/>
                        <a:pt x="114415" y="135384"/>
                        <a:pt x="114415" y="134578"/>
                      </a:cubicBezTo>
                      <a:cubicBezTo>
                        <a:pt x="112801" y="132160"/>
                        <a:pt x="111993" y="129743"/>
                        <a:pt x="110379" y="127325"/>
                      </a:cubicBezTo>
                      <a:cubicBezTo>
                        <a:pt x="110379" y="126519"/>
                        <a:pt x="109572" y="126519"/>
                        <a:pt x="109572" y="125713"/>
                      </a:cubicBezTo>
                      <a:cubicBezTo>
                        <a:pt x="107958" y="123296"/>
                        <a:pt x="106343" y="121684"/>
                        <a:pt x="103922" y="119267"/>
                      </a:cubicBezTo>
                      <a:cubicBezTo>
                        <a:pt x="95043" y="110402"/>
                        <a:pt x="82936" y="104761"/>
                        <a:pt x="70021" y="104761"/>
                      </a:cubicBezTo>
                      <a:close/>
                      <a:moveTo>
                        <a:pt x="153158" y="21758"/>
                      </a:moveTo>
                      <a:cubicBezTo>
                        <a:pt x="140244" y="21758"/>
                        <a:pt x="128137" y="26593"/>
                        <a:pt x="119258" y="35458"/>
                      </a:cubicBezTo>
                      <a:cubicBezTo>
                        <a:pt x="110379" y="45128"/>
                        <a:pt x="104729" y="57216"/>
                        <a:pt x="104729" y="70109"/>
                      </a:cubicBezTo>
                      <a:cubicBezTo>
                        <a:pt x="104729" y="83003"/>
                        <a:pt x="110379" y="95091"/>
                        <a:pt x="119258" y="103955"/>
                      </a:cubicBezTo>
                      <a:cubicBezTo>
                        <a:pt x="120872" y="105567"/>
                        <a:pt x="123294" y="107179"/>
                        <a:pt x="124908" y="108790"/>
                      </a:cubicBezTo>
                      <a:cubicBezTo>
                        <a:pt x="125715" y="109596"/>
                        <a:pt x="126522" y="110402"/>
                        <a:pt x="127329" y="110402"/>
                      </a:cubicBezTo>
                      <a:cubicBezTo>
                        <a:pt x="128944" y="112014"/>
                        <a:pt x="131365" y="112820"/>
                        <a:pt x="132979" y="113626"/>
                      </a:cubicBezTo>
                      <a:cubicBezTo>
                        <a:pt x="134594" y="114431"/>
                        <a:pt x="136208" y="114431"/>
                        <a:pt x="137015" y="115237"/>
                      </a:cubicBezTo>
                      <a:cubicBezTo>
                        <a:pt x="138630" y="115237"/>
                        <a:pt x="139437" y="116043"/>
                        <a:pt x="140244" y="116043"/>
                      </a:cubicBezTo>
                      <a:cubicBezTo>
                        <a:pt x="142665" y="116849"/>
                        <a:pt x="145087" y="117655"/>
                        <a:pt x="147508" y="117655"/>
                      </a:cubicBezTo>
                      <a:cubicBezTo>
                        <a:pt x="149123" y="117655"/>
                        <a:pt x="149930" y="117655"/>
                        <a:pt x="151544" y="117655"/>
                      </a:cubicBezTo>
                      <a:cubicBezTo>
                        <a:pt x="152351" y="117655"/>
                        <a:pt x="153966" y="117655"/>
                        <a:pt x="155580" y="117655"/>
                      </a:cubicBezTo>
                      <a:cubicBezTo>
                        <a:pt x="157194" y="117655"/>
                        <a:pt x="159616" y="117655"/>
                        <a:pt x="161230" y="117655"/>
                      </a:cubicBezTo>
                      <a:cubicBezTo>
                        <a:pt x="162844" y="116849"/>
                        <a:pt x="163651" y="116849"/>
                        <a:pt x="165266" y="116849"/>
                      </a:cubicBezTo>
                      <a:cubicBezTo>
                        <a:pt x="173337" y="114431"/>
                        <a:pt x="181409" y="110402"/>
                        <a:pt x="187866" y="103955"/>
                      </a:cubicBezTo>
                      <a:cubicBezTo>
                        <a:pt x="196745" y="95091"/>
                        <a:pt x="201588" y="83003"/>
                        <a:pt x="201588" y="70109"/>
                      </a:cubicBezTo>
                      <a:cubicBezTo>
                        <a:pt x="201588" y="57216"/>
                        <a:pt x="196745" y="45128"/>
                        <a:pt x="187866" y="35458"/>
                      </a:cubicBezTo>
                      <a:cubicBezTo>
                        <a:pt x="178180" y="26593"/>
                        <a:pt x="166073" y="21758"/>
                        <a:pt x="153158" y="21758"/>
                      </a:cubicBezTo>
                      <a:close/>
                      <a:moveTo>
                        <a:pt x="153158" y="0"/>
                      </a:moveTo>
                      <a:cubicBezTo>
                        <a:pt x="172530" y="0"/>
                        <a:pt x="189481" y="7253"/>
                        <a:pt x="203202" y="20146"/>
                      </a:cubicBezTo>
                      <a:cubicBezTo>
                        <a:pt x="216117" y="33846"/>
                        <a:pt x="223381" y="51575"/>
                        <a:pt x="223381" y="70109"/>
                      </a:cubicBezTo>
                      <a:cubicBezTo>
                        <a:pt x="223381" y="88644"/>
                        <a:pt x="216117" y="106373"/>
                        <a:pt x="203202" y="119267"/>
                      </a:cubicBezTo>
                      <a:cubicBezTo>
                        <a:pt x="199166" y="123296"/>
                        <a:pt x="194323" y="126519"/>
                        <a:pt x="190288" y="128937"/>
                      </a:cubicBezTo>
                      <a:lnTo>
                        <a:pt x="221767" y="161171"/>
                      </a:lnTo>
                      <a:lnTo>
                        <a:pt x="229838" y="153113"/>
                      </a:lnTo>
                      <a:lnTo>
                        <a:pt x="275039" y="107985"/>
                      </a:lnTo>
                      <a:cubicBezTo>
                        <a:pt x="279075" y="103955"/>
                        <a:pt x="286339" y="103955"/>
                        <a:pt x="290375" y="107985"/>
                      </a:cubicBezTo>
                      <a:cubicBezTo>
                        <a:pt x="294411" y="112014"/>
                        <a:pt x="294411" y="118461"/>
                        <a:pt x="290375" y="123296"/>
                      </a:cubicBezTo>
                      <a:lnTo>
                        <a:pt x="266161" y="147472"/>
                      </a:lnTo>
                      <a:cubicBezTo>
                        <a:pt x="269389" y="149083"/>
                        <a:pt x="272618" y="150695"/>
                        <a:pt x="275039" y="153113"/>
                      </a:cubicBezTo>
                      <a:lnTo>
                        <a:pt x="350912" y="229669"/>
                      </a:lnTo>
                      <a:lnTo>
                        <a:pt x="321047" y="259485"/>
                      </a:lnTo>
                      <a:lnTo>
                        <a:pt x="237103" y="176482"/>
                      </a:lnTo>
                      <a:lnTo>
                        <a:pt x="221767" y="191794"/>
                      </a:lnTo>
                      <a:lnTo>
                        <a:pt x="305711" y="274797"/>
                      </a:lnTo>
                      <a:lnTo>
                        <a:pt x="275039" y="305419"/>
                      </a:lnTo>
                      <a:lnTo>
                        <a:pt x="191095" y="221610"/>
                      </a:lnTo>
                      <a:lnTo>
                        <a:pt x="176566" y="236922"/>
                      </a:lnTo>
                      <a:lnTo>
                        <a:pt x="259703" y="320730"/>
                      </a:lnTo>
                      <a:lnTo>
                        <a:pt x="229838" y="351353"/>
                      </a:lnTo>
                      <a:lnTo>
                        <a:pt x="153158" y="274797"/>
                      </a:lnTo>
                      <a:cubicBezTo>
                        <a:pt x="150737" y="272379"/>
                        <a:pt x="149123" y="269156"/>
                        <a:pt x="147508" y="265932"/>
                      </a:cubicBezTo>
                      <a:lnTo>
                        <a:pt x="123294" y="290108"/>
                      </a:lnTo>
                      <a:cubicBezTo>
                        <a:pt x="120872" y="292526"/>
                        <a:pt x="118451" y="293331"/>
                        <a:pt x="115222" y="293331"/>
                      </a:cubicBezTo>
                      <a:cubicBezTo>
                        <a:pt x="112801" y="293331"/>
                        <a:pt x="109572" y="292526"/>
                        <a:pt x="107958" y="290108"/>
                      </a:cubicBezTo>
                      <a:cubicBezTo>
                        <a:pt x="103922" y="286079"/>
                        <a:pt x="103922" y="278826"/>
                        <a:pt x="107958" y="274797"/>
                      </a:cubicBezTo>
                      <a:lnTo>
                        <a:pt x="153158" y="229669"/>
                      </a:lnTo>
                      <a:lnTo>
                        <a:pt x="161230" y="221610"/>
                      </a:lnTo>
                      <a:lnTo>
                        <a:pt x="128944" y="190182"/>
                      </a:lnTo>
                      <a:cubicBezTo>
                        <a:pt x="126522" y="194211"/>
                        <a:pt x="123294" y="199046"/>
                        <a:pt x="119258" y="203076"/>
                      </a:cubicBezTo>
                      <a:cubicBezTo>
                        <a:pt x="106343" y="215969"/>
                        <a:pt x="88586" y="223222"/>
                        <a:pt x="70021" y="223222"/>
                      </a:cubicBezTo>
                      <a:cubicBezTo>
                        <a:pt x="50649" y="223222"/>
                        <a:pt x="33699" y="215969"/>
                        <a:pt x="19977" y="203076"/>
                      </a:cubicBezTo>
                      <a:cubicBezTo>
                        <a:pt x="-6659" y="175676"/>
                        <a:pt x="-6659" y="131354"/>
                        <a:pt x="19977" y="103955"/>
                      </a:cubicBezTo>
                      <a:cubicBezTo>
                        <a:pt x="33699" y="91062"/>
                        <a:pt x="50649" y="83809"/>
                        <a:pt x="70021" y="83809"/>
                      </a:cubicBezTo>
                      <a:cubicBezTo>
                        <a:pt x="74864" y="83809"/>
                        <a:pt x="80514" y="84615"/>
                        <a:pt x="85357" y="85421"/>
                      </a:cubicBezTo>
                      <a:cubicBezTo>
                        <a:pt x="83743" y="80586"/>
                        <a:pt x="83743" y="74945"/>
                        <a:pt x="83743" y="70109"/>
                      </a:cubicBezTo>
                      <a:cubicBezTo>
                        <a:pt x="83743" y="51575"/>
                        <a:pt x="91007" y="33846"/>
                        <a:pt x="103922" y="20146"/>
                      </a:cubicBezTo>
                      <a:cubicBezTo>
                        <a:pt x="116836" y="7253"/>
                        <a:pt x="134594" y="0"/>
                        <a:pt x="153158" y="0"/>
                      </a:cubicBezTo>
                      <a:close/>
                    </a:path>
                  </a:pathLst>
                </a:custGeom>
                <a:solidFill>
                  <a:schemeClr val="lt1"/>
                </a:solidFill>
                <a:ln>
                  <a:noFill/>
                </a:ln>
              </p:spPr>
            </p:sp>
          </p:grpSp>
          <p:sp>
            <p:nvSpPr>
              <p:cNvPr id="7" name="PA-文本框 6"/>
              <p:cNvSpPr txBox="1"/>
              <p:nvPr>
                <p:custDataLst>
                  <p:tags r:id="rId12"/>
                </p:custDataLst>
              </p:nvPr>
            </p:nvSpPr>
            <p:spPr>
              <a:xfrm>
                <a:off x="12914" y="5229"/>
                <a:ext cx="5024" cy="3415"/>
              </a:xfrm>
              <a:prstGeom prst="rect">
                <a:avLst/>
              </a:prstGeom>
              <a:noFill/>
            </p:spPr>
            <p:txBody>
              <a:bodyPr wrap="square" rtlCol="0" anchor="t">
                <a:spAutoFit/>
              </a:bodyPr>
              <a:lstStyle/>
              <a:p>
                <a:pPr algn="ctr" fontAlgn="auto">
                  <a:lnSpc>
                    <a:spcPct val="150000"/>
                  </a:lnSpc>
                  <a:spcBef>
                    <a:spcPts val="0"/>
                  </a:spcBef>
                </a:pPr>
                <a:r>
                  <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rPr>
                  <a:t>        有些二类苗还是一类苗的替代疫苗，如五联疫苗、灭活甲肝疫苗等，针对部分患有禁忌症或免疫力低下的宝宝，可降低不良反应发生的几率。 </a:t>
                </a:r>
                <a:endPar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grpSp>
      </p:grpSp>
      <p:sp>
        <p:nvSpPr>
          <p:cNvPr id="153604" name="PA-标题 1"/>
          <p:cNvSpPr>
            <a:spLocks noGrp="1"/>
          </p:cNvSpPr>
          <p:nvPr>
            <p:custDataLst>
              <p:tags r:id="rId13"/>
            </p:custDataLst>
          </p:nvPr>
        </p:nvSpPr>
        <p:spPr bwMode="auto">
          <a:xfrm>
            <a:off x="1445895" y="523240"/>
            <a:ext cx="7911465" cy="739775"/>
          </a:xfrm>
          <a:prstGeom prst="rect">
            <a:avLst/>
          </a:prstGeom>
          <a:noFill/>
          <a:ln>
            <a:noFill/>
          </a:ln>
        </p:spPr>
        <p:txBody>
          <a:bodyPr vert="horz" lIns="0" tIns="0" rIns="0" bIns="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Arial" panose="020B0604020202020204" pitchFamily="34" charset="0"/>
              </a:rPr>
              <a:t>为什么说一、二类疫苗同等重要？</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Arial" panose="020B0604020202020204" pitchFamily="34" charset="0"/>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15360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grpSp>
        <p:nvGrpSpPr>
          <p:cNvPr id="11" name="PA-组合 10"/>
          <p:cNvGrpSpPr/>
          <p:nvPr>
            <p:custDataLst>
              <p:tags r:id="rId3"/>
            </p:custDataLst>
          </p:nvPr>
        </p:nvGrpSpPr>
        <p:grpSpPr>
          <a:xfrm>
            <a:off x="914400" y="2035175"/>
            <a:ext cx="10224135" cy="3597910"/>
            <a:chOff x="1440" y="3205"/>
            <a:chExt cx="16101" cy="5666"/>
          </a:xfrm>
        </p:grpSpPr>
        <p:grpSp>
          <p:nvGrpSpPr>
            <p:cNvPr id="8" name="组合 7"/>
            <p:cNvGrpSpPr/>
            <p:nvPr/>
          </p:nvGrpSpPr>
          <p:grpSpPr>
            <a:xfrm>
              <a:off x="1440" y="3205"/>
              <a:ext cx="4959" cy="5666"/>
              <a:chOff x="1980" y="3205"/>
              <a:chExt cx="4959" cy="5666"/>
            </a:xfrm>
          </p:grpSpPr>
          <p:sp>
            <p:nvSpPr>
              <p:cNvPr id="96" name="PA-任意多边形 5"/>
              <p:cNvSpPr>
                <a:spLocks noEditPoints="1"/>
              </p:cNvSpPr>
              <p:nvPr>
                <p:custDataLst>
                  <p:tags r:id="rId4"/>
                </p:custDataLst>
              </p:nvPr>
            </p:nvSpPr>
            <p:spPr bwMode="auto">
              <a:xfrm>
                <a:off x="3703" y="3205"/>
                <a:ext cx="1513" cy="1647"/>
              </a:xfrm>
              <a:custGeom>
                <a:avLst/>
                <a:gdLst>
                  <a:gd name="T0" fmla="*/ 316 w 350"/>
                  <a:gd name="T1" fmla="*/ 263 h 381"/>
                  <a:gd name="T2" fmla="*/ 296 w 350"/>
                  <a:gd name="T3" fmla="*/ 197 h 381"/>
                  <a:gd name="T4" fmla="*/ 326 w 350"/>
                  <a:gd name="T5" fmla="*/ 211 h 381"/>
                  <a:gd name="T6" fmla="*/ 326 w 350"/>
                  <a:gd name="T7" fmla="*/ 170 h 381"/>
                  <a:gd name="T8" fmla="*/ 296 w 350"/>
                  <a:gd name="T9" fmla="*/ 184 h 381"/>
                  <a:gd name="T10" fmla="*/ 316 w 350"/>
                  <a:gd name="T11" fmla="*/ 118 h 381"/>
                  <a:gd name="T12" fmla="*/ 340 w 350"/>
                  <a:gd name="T13" fmla="*/ 95 h 381"/>
                  <a:gd name="T14" fmla="*/ 308 w 350"/>
                  <a:gd name="T15" fmla="*/ 104 h 381"/>
                  <a:gd name="T16" fmla="*/ 241 w 350"/>
                  <a:gd name="T17" fmla="*/ 89 h 381"/>
                  <a:gd name="T18" fmla="*/ 268 w 350"/>
                  <a:gd name="T19" fmla="*/ 70 h 381"/>
                  <a:gd name="T20" fmla="*/ 233 w 350"/>
                  <a:gd name="T21" fmla="*/ 50 h 381"/>
                  <a:gd name="T22" fmla="*/ 230 w 350"/>
                  <a:gd name="T23" fmla="*/ 83 h 381"/>
                  <a:gd name="T24" fmla="*/ 183 w 350"/>
                  <a:gd name="T25" fmla="*/ 32 h 381"/>
                  <a:gd name="T26" fmla="*/ 175 w 350"/>
                  <a:gd name="T27" fmla="*/ 0 h 381"/>
                  <a:gd name="T28" fmla="*/ 167 w 350"/>
                  <a:gd name="T29" fmla="*/ 32 h 381"/>
                  <a:gd name="T30" fmla="*/ 121 w 350"/>
                  <a:gd name="T31" fmla="*/ 83 h 381"/>
                  <a:gd name="T32" fmla="*/ 117 w 350"/>
                  <a:gd name="T33" fmla="*/ 49 h 381"/>
                  <a:gd name="T34" fmla="*/ 82 w 350"/>
                  <a:gd name="T35" fmla="*/ 70 h 381"/>
                  <a:gd name="T36" fmla="*/ 109 w 350"/>
                  <a:gd name="T37" fmla="*/ 89 h 381"/>
                  <a:gd name="T38" fmla="*/ 42 w 350"/>
                  <a:gd name="T39" fmla="*/ 104 h 381"/>
                  <a:gd name="T40" fmla="*/ 11 w 350"/>
                  <a:gd name="T41" fmla="*/ 95 h 381"/>
                  <a:gd name="T42" fmla="*/ 34 w 350"/>
                  <a:gd name="T43" fmla="*/ 118 h 381"/>
                  <a:gd name="T44" fmla="*/ 55 w 350"/>
                  <a:gd name="T45" fmla="*/ 184 h 381"/>
                  <a:gd name="T46" fmla="*/ 24 w 350"/>
                  <a:gd name="T47" fmla="*/ 170 h 381"/>
                  <a:gd name="T48" fmla="*/ 24 w 350"/>
                  <a:gd name="T49" fmla="*/ 211 h 381"/>
                  <a:gd name="T50" fmla="*/ 55 w 350"/>
                  <a:gd name="T51" fmla="*/ 197 h 381"/>
                  <a:gd name="T52" fmla="*/ 34 w 350"/>
                  <a:gd name="T53" fmla="*/ 263 h 381"/>
                  <a:gd name="T54" fmla="*/ 11 w 350"/>
                  <a:gd name="T55" fmla="*/ 285 h 381"/>
                  <a:gd name="T56" fmla="*/ 42 w 350"/>
                  <a:gd name="T57" fmla="*/ 276 h 381"/>
                  <a:gd name="T58" fmla="*/ 109 w 350"/>
                  <a:gd name="T59" fmla="*/ 291 h 381"/>
                  <a:gd name="T60" fmla="*/ 82 w 350"/>
                  <a:gd name="T61" fmla="*/ 311 h 381"/>
                  <a:gd name="T62" fmla="*/ 117 w 350"/>
                  <a:gd name="T63" fmla="*/ 331 h 381"/>
                  <a:gd name="T64" fmla="*/ 121 w 350"/>
                  <a:gd name="T65" fmla="*/ 298 h 381"/>
                  <a:gd name="T66" fmla="*/ 167 w 350"/>
                  <a:gd name="T67" fmla="*/ 349 h 381"/>
                  <a:gd name="T68" fmla="*/ 175 w 350"/>
                  <a:gd name="T69" fmla="*/ 381 h 381"/>
                  <a:gd name="T70" fmla="*/ 183 w 350"/>
                  <a:gd name="T71" fmla="*/ 349 h 381"/>
                  <a:gd name="T72" fmla="*/ 230 w 350"/>
                  <a:gd name="T73" fmla="*/ 298 h 381"/>
                  <a:gd name="T74" fmla="*/ 233 w 350"/>
                  <a:gd name="T75" fmla="*/ 331 h 381"/>
                  <a:gd name="T76" fmla="*/ 268 w 350"/>
                  <a:gd name="T77" fmla="*/ 311 h 381"/>
                  <a:gd name="T78" fmla="*/ 241 w 350"/>
                  <a:gd name="T79" fmla="*/ 292 h 381"/>
                  <a:gd name="T80" fmla="*/ 308 w 350"/>
                  <a:gd name="T81" fmla="*/ 276 h 381"/>
                  <a:gd name="T82" fmla="*/ 340 w 350"/>
                  <a:gd name="T83" fmla="*/ 285 h 381"/>
                  <a:gd name="T84" fmla="*/ 112 w 350"/>
                  <a:gd name="T85" fmla="*/ 177 h 381"/>
                  <a:gd name="T86" fmla="*/ 112 w 350"/>
                  <a:gd name="T87" fmla="*/ 124 h 381"/>
                  <a:gd name="T88" fmla="*/ 112 w 350"/>
                  <a:gd name="T89" fmla="*/ 177 h 381"/>
                  <a:gd name="T90" fmla="*/ 175 w 350"/>
                  <a:gd name="T91" fmla="*/ 96 h 381"/>
                  <a:gd name="T92" fmla="*/ 175 w 350"/>
                  <a:gd name="T93" fmla="*/ 131 h 381"/>
                  <a:gd name="T94" fmla="*/ 175 w 350"/>
                  <a:gd name="T95" fmla="*/ 228 h 381"/>
                  <a:gd name="T96" fmla="*/ 228 w 350"/>
                  <a:gd name="T97" fmla="*/ 228 h 381"/>
                  <a:gd name="T98" fmla="*/ 175 w 350"/>
                  <a:gd name="T99" fmla="*/ 22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381">
                    <a:moveTo>
                      <a:pt x="343" y="249"/>
                    </a:moveTo>
                    <a:cubicBezTo>
                      <a:pt x="336" y="245"/>
                      <a:pt x="325" y="251"/>
                      <a:pt x="316" y="263"/>
                    </a:cubicBezTo>
                    <a:cubicBezTo>
                      <a:pt x="286" y="239"/>
                      <a:pt x="286" y="239"/>
                      <a:pt x="286" y="239"/>
                    </a:cubicBezTo>
                    <a:cubicBezTo>
                      <a:pt x="292" y="226"/>
                      <a:pt x="295" y="212"/>
                      <a:pt x="296" y="197"/>
                    </a:cubicBezTo>
                    <a:cubicBezTo>
                      <a:pt x="316" y="195"/>
                      <a:pt x="316" y="195"/>
                      <a:pt x="316" y="195"/>
                    </a:cubicBezTo>
                    <a:cubicBezTo>
                      <a:pt x="318" y="204"/>
                      <a:pt x="321" y="211"/>
                      <a:pt x="326" y="211"/>
                    </a:cubicBezTo>
                    <a:cubicBezTo>
                      <a:pt x="332" y="211"/>
                      <a:pt x="336" y="202"/>
                      <a:pt x="336" y="191"/>
                    </a:cubicBezTo>
                    <a:cubicBezTo>
                      <a:pt x="336" y="179"/>
                      <a:pt x="331" y="170"/>
                      <a:pt x="326" y="170"/>
                    </a:cubicBezTo>
                    <a:cubicBezTo>
                      <a:pt x="321" y="170"/>
                      <a:pt x="318" y="177"/>
                      <a:pt x="316" y="186"/>
                    </a:cubicBezTo>
                    <a:cubicBezTo>
                      <a:pt x="296" y="184"/>
                      <a:pt x="296" y="184"/>
                      <a:pt x="296" y="184"/>
                    </a:cubicBezTo>
                    <a:cubicBezTo>
                      <a:pt x="295" y="169"/>
                      <a:pt x="292" y="155"/>
                      <a:pt x="286" y="142"/>
                    </a:cubicBezTo>
                    <a:cubicBezTo>
                      <a:pt x="316" y="118"/>
                      <a:pt x="316" y="118"/>
                      <a:pt x="316" y="118"/>
                    </a:cubicBezTo>
                    <a:cubicBezTo>
                      <a:pt x="325" y="130"/>
                      <a:pt x="336" y="136"/>
                      <a:pt x="343" y="132"/>
                    </a:cubicBezTo>
                    <a:cubicBezTo>
                      <a:pt x="350" y="128"/>
                      <a:pt x="349" y="111"/>
                      <a:pt x="340" y="95"/>
                    </a:cubicBezTo>
                    <a:cubicBezTo>
                      <a:pt x="331" y="80"/>
                      <a:pt x="317" y="70"/>
                      <a:pt x="309" y="75"/>
                    </a:cubicBezTo>
                    <a:cubicBezTo>
                      <a:pt x="303" y="78"/>
                      <a:pt x="303" y="91"/>
                      <a:pt x="308" y="104"/>
                    </a:cubicBezTo>
                    <a:cubicBezTo>
                      <a:pt x="272" y="119"/>
                      <a:pt x="272" y="119"/>
                      <a:pt x="272" y="119"/>
                    </a:cubicBezTo>
                    <a:cubicBezTo>
                      <a:pt x="264" y="107"/>
                      <a:pt x="253" y="97"/>
                      <a:pt x="241" y="89"/>
                    </a:cubicBezTo>
                    <a:cubicBezTo>
                      <a:pt x="250" y="71"/>
                      <a:pt x="250" y="71"/>
                      <a:pt x="250" y="71"/>
                    </a:cubicBezTo>
                    <a:cubicBezTo>
                      <a:pt x="258" y="74"/>
                      <a:pt x="266" y="74"/>
                      <a:pt x="268" y="70"/>
                    </a:cubicBezTo>
                    <a:cubicBezTo>
                      <a:pt x="271" y="65"/>
                      <a:pt x="265" y="57"/>
                      <a:pt x="256" y="51"/>
                    </a:cubicBezTo>
                    <a:cubicBezTo>
                      <a:pt x="246" y="46"/>
                      <a:pt x="236" y="45"/>
                      <a:pt x="233" y="50"/>
                    </a:cubicBezTo>
                    <a:cubicBezTo>
                      <a:pt x="231" y="54"/>
                      <a:pt x="235" y="60"/>
                      <a:pt x="242" y="66"/>
                    </a:cubicBezTo>
                    <a:cubicBezTo>
                      <a:pt x="230" y="83"/>
                      <a:pt x="230" y="83"/>
                      <a:pt x="230" y="83"/>
                    </a:cubicBezTo>
                    <a:cubicBezTo>
                      <a:pt x="217" y="76"/>
                      <a:pt x="203" y="72"/>
                      <a:pt x="189" y="70"/>
                    </a:cubicBezTo>
                    <a:cubicBezTo>
                      <a:pt x="183" y="32"/>
                      <a:pt x="183" y="32"/>
                      <a:pt x="183" y="32"/>
                    </a:cubicBezTo>
                    <a:cubicBezTo>
                      <a:pt x="198" y="30"/>
                      <a:pt x="208" y="24"/>
                      <a:pt x="208" y="16"/>
                    </a:cubicBezTo>
                    <a:cubicBezTo>
                      <a:pt x="208" y="7"/>
                      <a:pt x="194" y="0"/>
                      <a:pt x="175" y="0"/>
                    </a:cubicBezTo>
                    <a:cubicBezTo>
                      <a:pt x="157" y="0"/>
                      <a:pt x="142" y="7"/>
                      <a:pt x="142" y="16"/>
                    </a:cubicBezTo>
                    <a:cubicBezTo>
                      <a:pt x="142" y="24"/>
                      <a:pt x="153" y="30"/>
                      <a:pt x="167" y="32"/>
                    </a:cubicBezTo>
                    <a:cubicBezTo>
                      <a:pt x="162" y="70"/>
                      <a:pt x="162" y="70"/>
                      <a:pt x="162" y="70"/>
                    </a:cubicBezTo>
                    <a:cubicBezTo>
                      <a:pt x="147" y="72"/>
                      <a:pt x="133" y="76"/>
                      <a:pt x="121" y="83"/>
                    </a:cubicBezTo>
                    <a:cubicBezTo>
                      <a:pt x="109" y="65"/>
                      <a:pt x="109" y="65"/>
                      <a:pt x="109" y="65"/>
                    </a:cubicBezTo>
                    <a:cubicBezTo>
                      <a:pt x="116" y="60"/>
                      <a:pt x="120" y="54"/>
                      <a:pt x="117" y="49"/>
                    </a:cubicBezTo>
                    <a:cubicBezTo>
                      <a:pt x="115" y="45"/>
                      <a:pt x="105" y="46"/>
                      <a:pt x="95" y="51"/>
                    </a:cubicBezTo>
                    <a:cubicBezTo>
                      <a:pt x="85" y="57"/>
                      <a:pt x="79" y="65"/>
                      <a:pt x="82" y="70"/>
                    </a:cubicBezTo>
                    <a:cubicBezTo>
                      <a:pt x="84" y="74"/>
                      <a:pt x="92" y="74"/>
                      <a:pt x="100" y="70"/>
                    </a:cubicBezTo>
                    <a:cubicBezTo>
                      <a:pt x="109" y="89"/>
                      <a:pt x="109" y="89"/>
                      <a:pt x="109" y="89"/>
                    </a:cubicBezTo>
                    <a:cubicBezTo>
                      <a:pt x="97" y="97"/>
                      <a:pt x="87" y="107"/>
                      <a:pt x="78" y="119"/>
                    </a:cubicBezTo>
                    <a:cubicBezTo>
                      <a:pt x="42" y="104"/>
                      <a:pt x="42" y="104"/>
                      <a:pt x="42" y="104"/>
                    </a:cubicBezTo>
                    <a:cubicBezTo>
                      <a:pt x="48" y="91"/>
                      <a:pt x="48" y="78"/>
                      <a:pt x="41" y="75"/>
                    </a:cubicBezTo>
                    <a:cubicBezTo>
                      <a:pt x="34" y="70"/>
                      <a:pt x="20" y="80"/>
                      <a:pt x="11" y="95"/>
                    </a:cubicBezTo>
                    <a:cubicBezTo>
                      <a:pt x="1" y="111"/>
                      <a:pt x="0" y="128"/>
                      <a:pt x="8" y="132"/>
                    </a:cubicBezTo>
                    <a:cubicBezTo>
                      <a:pt x="15" y="136"/>
                      <a:pt x="25" y="130"/>
                      <a:pt x="34" y="118"/>
                    </a:cubicBezTo>
                    <a:cubicBezTo>
                      <a:pt x="65" y="142"/>
                      <a:pt x="65" y="142"/>
                      <a:pt x="65" y="142"/>
                    </a:cubicBezTo>
                    <a:cubicBezTo>
                      <a:pt x="59" y="155"/>
                      <a:pt x="56" y="169"/>
                      <a:pt x="55" y="184"/>
                    </a:cubicBezTo>
                    <a:cubicBezTo>
                      <a:pt x="34" y="185"/>
                      <a:pt x="34" y="185"/>
                      <a:pt x="34" y="185"/>
                    </a:cubicBezTo>
                    <a:cubicBezTo>
                      <a:pt x="33" y="177"/>
                      <a:pt x="29" y="170"/>
                      <a:pt x="24" y="170"/>
                    </a:cubicBezTo>
                    <a:cubicBezTo>
                      <a:pt x="19" y="170"/>
                      <a:pt x="14" y="179"/>
                      <a:pt x="14" y="190"/>
                    </a:cubicBezTo>
                    <a:cubicBezTo>
                      <a:pt x="14" y="201"/>
                      <a:pt x="19" y="211"/>
                      <a:pt x="24" y="211"/>
                    </a:cubicBezTo>
                    <a:cubicBezTo>
                      <a:pt x="29" y="211"/>
                      <a:pt x="33" y="204"/>
                      <a:pt x="34" y="195"/>
                    </a:cubicBezTo>
                    <a:cubicBezTo>
                      <a:pt x="55" y="197"/>
                      <a:pt x="55" y="197"/>
                      <a:pt x="55" y="197"/>
                    </a:cubicBezTo>
                    <a:cubicBezTo>
                      <a:pt x="56" y="212"/>
                      <a:pt x="59" y="226"/>
                      <a:pt x="65" y="239"/>
                    </a:cubicBezTo>
                    <a:cubicBezTo>
                      <a:pt x="34" y="263"/>
                      <a:pt x="34" y="263"/>
                      <a:pt x="34" y="263"/>
                    </a:cubicBezTo>
                    <a:cubicBezTo>
                      <a:pt x="25" y="251"/>
                      <a:pt x="15" y="245"/>
                      <a:pt x="8" y="249"/>
                    </a:cubicBezTo>
                    <a:cubicBezTo>
                      <a:pt x="0" y="253"/>
                      <a:pt x="1" y="270"/>
                      <a:pt x="11" y="285"/>
                    </a:cubicBezTo>
                    <a:cubicBezTo>
                      <a:pt x="20" y="301"/>
                      <a:pt x="34" y="310"/>
                      <a:pt x="41" y="306"/>
                    </a:cubicBezTo>
                    <a:cubicBezTo>
                      <a:pt x="48" y="302"/>
                      <a:pt x="48" y="290"/>
                      <a:pt x="42" y="276"/>
                    </a:cubicBezTo>
                    <a:cubicBezTo>
                      <a:pt x="78" y="262"/>
                      <a:pt x="78" y="262"/>
                      <a:pt x="78" y="262"/>
                    </a:cubicBezTo>
                    <a:cubicBezTo>
                      <a:pt x="87" y="273"/>
                      <a:pt x="97" y="283"/>
                      <a:pt x="109" y="291"/>
                    </a:cubicBezTo>
                    <a:cubicBezTo>
                      <a:pt x="100" y="310"/>
                      <a:pt x="100" y="310"/>
                      <a:pt x="100" y="310"/>
                    </a:cubicBezTo>
                    <a:cubicBezTo>
                      <a:pt x="92" y="307"/>
                      <a:pt x="84" y="307"/>
                      <a:pt x="82" y="311"/>
                    </a:cubicBezTo>
                    <a:cubicBezTo>
                      <a:pt x="79" y="316"/>
                      <a:pt x="85" y="324"/>
                      <a:pt x="95" y="330"/>
                    </a:cubicBezTo>
                    <a:cubicBezTo>
                      <a:pt x="104" y="335"/>
                      <a:pt x="114" y="336"/>
                      <a:pt x="117" y="331"/>
                    </a:cubicBezTo>
                    <a:cubicBezTo>
                      <a:pt x="119" y="327"/>
                      <a:pt x="116" y="321"/>
                      <a:pt x="109" y="315"/>
                    </a:cubicBezTo>
                    <a:cubicBezTo>
                      <a:pt x="121" y="298"/>
                      <a:pt x="121" y="298"/>
                      <a:pt x="121" y="298"/>
                    </a:cubicBezTo>
                    <a:cubicBezTo>
                      <a:pt x="133" y="304"/>
                      <a:pt x="147" y="309"/>
                      <a:pt x="162" y="310"/>
                    </a:cubicBezTo>
                    <a:cubicBezTo>
                      <a:pt x="167" y="349"/>
                      <a:pt x="167" y="349"/>
                      <a:pt x="167" y="349"/>
                    </a:cubicBezTo>
                    <a:cubicBezTo>
                      <a:pt x="153" y="350"/>
                      <a:pt x="142" y="357"/>
                      <a:pt x="142" y="364"/>
                    </a:cubicBezTo>
                    <a:cubicBezTo>
                      <a:pt x="142" y="373"/>
                      <a:pt x="157" y="381"/>
                      <a:pt x="175" y="381"/>
                    </a:cubicBezTo>
                    <a:cubicBezTo>
                      <a:pt x="194" y="381"/>
                      <a:pt x="208" y="373"/>
                      <a:pt x="208" y="364"/>
                    </a:cubicBezTo>
                    <a:cubicBezTo>
                      <a:pt x="208" y="357"/>
                      <a:pt x="198" y="350"/>
                      <a:pt x="183" y="349"/>
                    </a:cubicBezTo>
                    <a:cubicBezTo>
                      <a:pt x="189" y="310"/>
                      <a:pt x="189" y="310"/>
                      <a:pt x="189" y="310"/>
                    </a:cubicBezTo>
                    <a:cubicBezTo>
                      <a:pt x="203" y="309"/>
                      <a:pt x="217" y="304"/>
                      <a:pt x="230" y="298"/>
                    </a:cubicBezTo>
                    <a:cubicBezTo>
                      <a:pt x="241" y="315"/>
                      <a:pt x="241" y="315"/>
                      <a:pt x="241" y="315"/>
                    </a:cubicBezTo>
                    <a:cubicBezTo>
                      <a:pt x="234" y="321"/>
                      <a:pt x="231" y="327"/>
                      <a:pt x="233" y="331"/>
                    </a:cubicBezTo>
                    <a:cubicBezTo>
                      <a:pt x="236" y="336"/>
                      <a:pt x="246" y="335"/>
                      <a:pt x="255" y="330"/>
                    </a:cubicBezTo>
                    <a:cubicBezTo>
                      <a:pt x="265" y="324"/>
                      <a:pt x="271" y="316"/>
                      <a:pt x="268" y="311"/>
                    </a:cubicBezTo>
                    <a:cubicBezTo>
                      <a:pt x="266" y="307"/>
                      <a:pt x="258" y="307"/>
                      <a:pt x="250" y="310"/>
                    </a:cubicBezTo>
                    <a:cubicBezTo>
                      <a:pt x="241" y="292"/>
                      <a:pt x="241" y="292"/>
                      <a:pt x="241" y="292"/>
                    </a:cubicBezTo>
                    <a:cubicBezTo>
                      <a:pt x="253" y="284"/>
                      <a:pt x="264" y="274"/>
                      <a:pt x="272" y="262"/>
                    </a:cubicBezTo>
                    <a:cubicBezTo>
                      <a:pt x="308" y="276"/>
                      <a:pt x="308" y="276"/>
                      <a:pt x="308" y="276"/>
                    </a:cubicBezTo>
                    <a:cubicBezTo>
                      <a:pt x="303" y="290"/>
                      <a:pt x="303" y="302"/>
                      <a:pt x="309" y="306"/>
                    </a:cubicBezTo>
                    <a:cubicBezTo>
                      <a:pt x="317" y="310"/>
                      <a:pt x="331" y="301"/>
                      <a:pt x="340" y="285"/>
                    </a:cubicBezTo>
                    <a:cubicBezTo>
                      <a:pt x="349" y="270"/>
                      <a:pt x="350" y="253"/>
                      <a:pt x="343" y="249"/>
                    </a:cubicBezTo>
                    <a:close/>
                    <a:moveTo>
                      <a:pt x="112" y="177"/>
                    </a:moveTo>
                    <a:cubicBezTo>
                      <a:pt x="98" y="177"/>
                      <a:pt x="86" y="165"/>
                      <a:pt x="86" y="150"/>
                    </a:cubicBezTo>
                    <a:cubicBezTo>
                      <a:pt x="86" y="136"/>
                      <a:pt x="98" y="124"/>
                      <a:pt x="112" y="124"/>
                    </a:cubicBezTo>
                    <a:cubicBezTo>
                      <a:pt x="127" y="124"/>
                      <a:pt x="139" y="136"/>
                      <a:pt x="139" y="150"/>
                    </a:cubicBezTo>
                    <a:cubicBezTo>
                      <a:pt x="139" y="165"/>
                      <a:pt x="127" y="177"/>
                      <a:pt x="112" y="177"/>
                    </a:cubicBezTo>
                    <a:close/>
                    <a:moveTo>
                      <a:pt x="157" y="114"/>
                    </a:moveTo>
                    <a:cubicBezTo>
                      <a:pt x="157" y="104"/>
                      <a:pt x="165" y="96"/>
                      <a:pt x="175" y="96"/>
                    </a:cubicBezTo>
                    <a:cubicBezTo>
                      <a:pt x="185" y="96"/>
                      <a:pt x="193" y="104"/>
                      <a:pt x="193" y="114"/>
                    </a:cubicBezTo>
                    <a:cubicBezTo>
                      <a:pt x="193" y="123"/>
                      <a:pt x="185" y="131"/>
                      <a:pt x="175" y="131"/>
                    </a:cubicBezTo>
                    <a:cubicBezTo>
                      <a:pt x="165" y="131"/>
                      <a:pt x="157" y="123"/>
                      <a:pt x="157" y="114"/>
                    </a:cubicBezTo>
                    <a:close/>
                    <a:moveTo>
                      <a:pt x="175" y="228"/>
                    </a:moveTo>
                    <a:cubicBezTo>
                      <a:pt x="175" y="213"/>
                      <a:pt x="187" y="201"/>
                      <a:pt x="202" y="201"/>
                    </a:cubicBezTo>
                    <a:cubicBezTo>
                      <a:pt x="216" y="201"/>
                      <a:pt x="228" y="213"/>
                      <a:pt x="228" y="228"/>
                    </a:cubicBezTo>
                    <a:cubicBezTo>
                      <a:pt x="228" y="242"/>
                      <a:pt x="216" y="254"/>
                      <a:pt x="202" y="254"/>
                    </a:cubicBezTo>
                    <a:cubicBezTo>
                      <a:pt x="187" y="254"/>
                      <a:pt x="175" y="242"/>
                      <a:pt x="175" y="228"/>
                    </a:cubicBezTo>
                    <a:close/>
                  </a:path>
                </a:pathLst>
              </a:custGeom>
              <a:solidFill>
                <a:schemeClr val="accent1">
                  <a:lumMod val="60000"/>
                  <a:lumOff val="40000"/>
                </a:schemeClr>
              </a:solidFill>
              <a:ln>
                <a:noFill/>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5" name="PA-文本框 4"/>
              <p:cNvSpPr txBox="1"/>
              <p:nvPr>
                <p:custDataLst>
                  <p:tags r:id="rId5"/>
                </p:custDataLst>
              </p:nvPr>
            </p:nvSpPr>
            <p:spPr>
              <a:xfrm>
                <a:off x="1980" y="5066"/>
                <a:ext cx="4959" cy="3805"/>
              </a:xfrm>
              <a:prstGeom prst="rect">
                <a:avLst/>
              </a:prstGeom>
              <a:noFill/>
            </p:spPr>
            <p:txBody>
              <a:bodyPr wrap="square" rtlCol="0" anchor="t">
                <a:spAutoFit/>
              </a:bodyPr>
              <a:lstStyle/>
              <a:p>
                <a:pPr algn="ctr">
                  <a:lnSpc>
                    <a:spcPct val="120000"/>
                  </a:lnSpc>
                  <a:spcBef>
                    <a:spcPct val="50000"/>
                  </a:spcBef>
                </a:pPr>
                <a:r>
                  <a:rPr lang="zh-CN" altLang="en-US">
                    <a:solidFill>
                      <a:schemeClr val="dk1">
                        <a:lumMod val="85000"/>
                        <a:lumOff val="15000"/>
                      </a:schemeClr>
                    </a:solidFill>
                    <a:latin typeface="汉仪粗简黑简" panose="00020600040101010101" charset="-122"/>
                    <a:ea typeface="汉仪粗简黑简" panose="00020600040101010101" charset="-122"/>
                    <a:cs typeface="+mn-ea"/>
                    <a:sym typeface="+mn-ea"/>
                  </a:rPr>
                  <a:t>目前国家规定二类疫苗统一从省平台进行招标采购，由生产厂家直接配送到县级疾控中心，再由疾控中心配送到接种门诊，全程运输冷链车安装了温度监控，保证了疫苗的质量。</a:t>
                </a:r>
                <a:endParaRPr lang="zh-CN" altLang="en-US">
                  <a:solidFill>
                    <a:schemeClr val="dk1">
                      <a:lumMod val="85000"/>
                      <a:lumOff val="15000"/>
                    </a:schemeClr>
                  </a:solidFill>
                  <a:latin typeface="汉仪粗简黑简" panose="00020600040101010101" charset="-122"/>
                  <a:ea typeface="汉仪粗简黑简" panose="00020600040101010101" charset="-122"/>
                  <a:cs typeface="+mn-ea"/>
                  <a:sym typeface="+mn-ea"/>
                </a:endParaRPr>
              </a:p>
            </p:txBody>
          </p:sp>
        </p:grpSp>
        <p:grpSp>
          <p:nvGrpSpPr>
            <p:cNvPr id="9" name="组合 8"/>
            <p:cNvGrpSpPr/>
            <p:nvPr/>
          </p:nvGrpSpPr>
          <p:grpSpPr>
            <a:xfrm>
              <a:off x="7011" y="3205"/>
              <a:ext cx="4959" cy="4620"/>
              <a:chOff x="7121" y="3205"/>
              <a:chExt cx="4959" cy="4620"/>
            </a:xfrm>
          </p:grpSpPr>
          <p:sp>
            <p:nvSpPr>
              <p:cNvPr id="3" name="PA-任意多边形 5"/>
              <p:cNvSpPr>
                <a:spLocks noEditPoints="1"/>
              </p:cNvSpPr>
              <p:nvPr>
                <p:custDataLst>
                  <p:tags r:id="rId6"/>
                </p:custDataLst>
              </p:nvPr>
            </p:nvSpPr>
            <p:spPr bwMode="auto">
              <a:xfrm>
                <a:off x="8844" y="3205"/>
                <a:ext cx="1513" cy="1647"/>
              </a:xfrm>
              <a:custGeom>
                <a:avLst/>
                <a:gdLst>
                  <a:gd name="T0" fmla="*/ 316 w 350"/>
                  <a:gd name="T1" fmla="*/ 263 h 381"/>
                  <a:gd name="T2" fmla="*/ 296 w 350"/>
                  <a:gd name="T3" fmla="*/ 197 h 381"/>
                  <a:gd name="T4" fmla="*/ 326 w 350"/>
                  <a:gd name="T5" fmla="*/ 211 h 381"/>
                  <a:gd name="T6" fmla="*/ 326 w 350"/>
                  <a:gd name="T7" fmla="*/ 170 h 381"/>
                  <a:gd name="T8" fmla="*/ 296 w 350"/>
                  <a:gd name="T9" fmla="*/ 184 h 381"/>
                  <a:gd name="T10" fmla="*/ 316 w 350"/>
                  <a:gd name="T11" fmla="*/ 118 h 381"/>
                  <a:gd name="T12" fmla="*/ 340 w 350"/>
                  <a:gd name="T13" fmla="*/ 95 h 381"/>
                  <a:gd name="T14" fmla="*/ 308 w 350"/>
                  <a:gd name="T15" fmla="*/ 104 h 381"/>
                  <a:gd name="T16" fmla="*/ 241 w 350"/>
                  <a:gd name="T17" fmla="*/ 89 h 381"/>
                  <a:gd name="T18" fmla="*/ 268 w 350"/>
                  <a:gd name="T19" fmla="*/ 70 h 381"/>
                  <a:gd name="T20" fmla="*/ 233 w 350"/>
                  <a:gd name="T21" fmla="*/ 50 h 381"/>
                  <a:gd name="T22" fmla="*/ 230 w 350"/>
                  <a:gd name="T23" fmla="*/ 83 h 381"/>
                  <a:gd name="T24" fmla="*/ 183 w 350"/>
                  <a:gd name="T25" fmla="*/ 32 h 381"/>
                  <a:gd name="T26" fmla="*/ 175 w 350"/>
                  <a:gd name="T27" fmla="*/ 0 h 381"/>
                  <a:gd name="T28" fmla="*/ 167 w 350"/>
                  <a:gd name="T29" fmla="*/ 32 h 381"/>
                  <a:gd name="T30" fmla="*/ 121 w 350"/>
                  <a:gd name="T31" fmla="*/ 83 h 381"/>
                  <a:gd name="T32" fmla="*/ 117 w 350"/>
                  <a:gd name="T33" fmla="*/ 49 h 381"/>
                  <a:gd name="T34" fmla="*/ 82 w 350"/>
                  <a:gd name="T35" fmla="*/ 70 h 381"/>
                  <a:gd name="T36" fmla="*/ 109 w 350"/>
                  <a:gd name="T37" fmla="*/ 89 h 381"/>
                  <a:gd name="T38" fmla="*/ 42 w 350"/>
                  <a:gd name="T39" fmla="*/ 104 h 381"/>
                  <a:gd name="T40" fmla="*/ 11 w 350"/>
                  <a:gd name="T41" fmla="*/ 95 h 381"/>
                  <a:gd name="T42" fmla="*/ 34 w 350"/>
                  <a:gd name="T43" fmla="*/ 118 h 381"/>
                  <a:gd name="T44" fmla="*/ 55 w 350"/>
                  <a:gd name="T45" fmla="*/ 184 h 381"/>
                  <a:gd name="T46" fmla="*/ 24 w 350"/>
                  <a:gd name="T47" fmla="*/ 170 h 381"/>
                  <a:gd name="T48" fmla="*/ 24 w 350"/>
                  <a:gd name="T49" fmla="*/ 211 h 381"/>
                  <a:gd name="T50" fmla="*/ 55 w 350"/>
                  <a:gd name="T51" fmla="*/ 197 h 381"/>
                  <a:gd name="T52" fmla="*/ 34 w 350"/>
                  <a:gd name="T53" fmla="*/ 263 h 381"/>
                  <a:gd name="T54" fmla="*/ 11 w 350"/>
                  <a:gd name="T55" fmla="*/ 285 h 381"/>
                  <a:gd name="T56" fmla="*/ 42 w 350"/>
                  <a:gd name="T57" fmla="*/ 276 h 381"/>
                  <a:gd name="T58" fmla="*/ 109 w 350"/>
                  <a:gd name="T59" fmla="*/ 291 h 381"/>
                  <a:gd name="T60" fmla="*/ 82 w 350"/>
                  <a:gd name="T61" fmla="*/ 311 h 381"/>
                  <a:gd name="T62" fmla="*/ 117 w 350"/>
                  <a:gd name="T63" fmla="*/ 331 h 381"/>
                  <a:gd name="T64" fmla="*/ 121 w 350"/>
                  <a:gd name="T65" fmla="*/ 298 h 381"/>
                  <a:gd name="T66" fmla="*/ 167 w 350"/>
                  <a:gd name="T67" fmla="*/ 349 h 381"/>
                  <a:gd name="T68" fmla="*/ 175 w 350"/>
                  <a:gd name="T69" fmla="*/ 381 h 381"/>
                  <a:gd name="T70" fmla="*/ 183 w 350"/>
                  <a:gd name="T71" fmla="*/ 349 h 381"/>
                  <a:gd name="T72" fmla="*/ 230 w 350"/>
                  <a:gd name="T73" fmla="*/ 298 h 381"/>
                  <a:gd name="T74" fmla="*/ 233 w 350"/>
                  <a:gd name="T75" fmla="*/ 331 h 381"/>
                  <a:gd name="T76" fmla="*/ 268 w 350"/>
                  <a:gd name="T77" fmla="*/ 311 h 381"/>
                  <a:gd name="T78" fmla="*/ 241 w 350"/>
                  <a:gd name="T79" fmla="*/ 292 h 381"/>
                  <a:gd name="T80" fmla="*/ 308 w 350"/>
                  <a:gd name="T81" fmla="*/ 276 h 381"/>
                  <a:gd name="T82" fmla="*/ 340 w 350"/>
                  <a:gd name="T83" fmla="*/ 285 h 381"/>
                  <a:gd name="T84" fmla="*/ 112 w 350"/>
                  <a:gd name="T85" fmla="*/ 177 h 381"/>
                  <a:gd name="T86" fmla="*/ 112 w 350"/>
                  <a:gd name="T87" fmla="*/ 124 h 381"/>
                  <a:gd name="T88" fmla="*/ 112 w 350"/>
                  <a:gd name="T89" fmla="*/ 177 h 381"/>
                  <a:gd name="T90" fmla="*/ 175 w 350"/>
                  <a:gd name="T91" fmla="*/ 96 h 381"/>
                  <a:gd name="T92" fmla="*/ 175 w 350"/>
                  <a:gd name="T93" fmla="*/ 131 h 381"/>
                  <a:gd name="T94" fmla="*/ 175 w 350"/>
                  <a:gd name="T95" fmla="*/ 228 h 381"/>
                  <a:gd name="T96" fmla="*/ 228 w 350"/>
                  <a:gd name="T97" fmla="*/ 228 h 381"/>
                  <a:gd name="T98" fmla="*/ 175 w 350"/>
                  <a:gd name="T99" fmla="*/ 22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381">
                    <a:moveTo>
                      <a:pt x="343" y="249"/>
                    </a:moveTo>
                    <a:cubicBezTo>
                      <a:pt x="336" y="245"/>
                      <a:pt x="325" y="251"/>
                      <a:pt x="316" y="263"/>
                    </a:cubicBezTo>
                    <a:cubicBezTo>
                      <a:pt x="286" y="239"/>
                      <a:pt x="286" y="239"/>
                      <a:pt x="286" y="239"/>
                    </a:cubicBezTo>
                    <a:cubicBezTo>
                      <a:pt x="292" y="226"/>
                      <a:pt x="295" y="212"/>
                      <a:pt x="296" y="197"/>
                    </a:cubicBezTo>
                    <a:cubicBezTo>
                      <a:pt x="316" y="195"/>
                      <a:pt x="316" y="195"/>
                      <a:pt x="316" y="195"/>
                    </a:cubicBezTo>
                    <a:cubicBezTo>
                      <a:pt x="318" y="204"/>
                      <a:pt x="321" y="211"/>
                      <a:pt x="326" y="211"/>
                    </a:cubicBezTo>
                    <a:cubicBezTo>
                      <a:pt x="332" y="211"/>
                      <a:pt x="336" y="202"/>
                      <a:pt x="336" y="191"/>
                    </a:cubicBezTo>
                    <a:cubicBezTo>
                      <a:pt x="336" y="179"/>
                      <a:pt x="331" y="170"/>
                      <a:pt x="326" y="170"/>
                    </a:cubicBezTo>
                    <a:cubicBezTo>
                      <a:pt x="321" y="170"/>
                      <a:pt x="318" y="177"/>
                      <a:pt x="316" y="186"/>
                    </a:cubicBezTo>
                    <a:cubicBezTo>
                      <a:pt x="296" y="184"/>
                      <a:pt x="296" y="184"/>
                      <a:pt x="296" y="184"/>
                    </a:cubicBezTo>
                    <a:cubicBezTo>
                      <a:pt x="295" y="169"/>
                      <a:pt x="292" y="155"/>
                      <a:pt x="286" y="142"/>
                    </a:cubicBezTo>
                    <a:cubicBezTo>
                      <a:pt x="316" y="118"/>
                      <a:pt x="316" y="118"/>
                      <a:pt x="316" y="118"/>
                    </a:cubicBezTo>
                    <a:cubicBezTo>
                      <a:pt x="325" y="130"/>
                      <a:pt x="336" y="136"/>
                      <a:pt x="343" y="132"/>
                    </a:cubicBezTo>
                    <a:cubicBezTo>
                      <a:pt x="350" y="128"/>
                      <a:pt x="349" y="111"/>
                      <a:pt x="340" y="95"/>
                    </a:cubicBezTo>
                    <a:cubicBezTo>
                      <a:pt x="331" y="80"/>
                      <a:pt x="317" y="70"/>
                      <a:pt x="309" y="75"/>
                    </a:cubicBezTo>
                    <a:cubicBezTo>
                      <a:pt x="303" y="78"/>
                      <a:pt x="303" y="91"/>
                      <a:pt x="308" y="104"/>
                    </a:cubicBezTo>
                    <a:cubicBezTo>
                      <a:pt x="272" y="119"/>
                      <a:pt x="272" y="119"/>
                      <a:pt x="272" y="119"/>
                    </a:cubicBezTo>
                    <a:cubicBezTo>
                      <a:pt x="264" y="107"/>
                      <a:pt x="253" y="97"/>
                      <a:pt x="241" y="89"/>
                    </a:cubicBezTo>
                    <a:cubicBezTo>
                      <a:pt x="250" y="71"/>
                      <a:pt x="250" y="71"/>
                      <a:pt x="250" y="71"/>
                    </a:cubicBezTo>
                    <a:cubicBezTo>
                      <a:pt x="258" y="74"/>
                      <a:pt x="266" y="74"/>
                      <a:pt x="268" y="70"/>
                    </a:cubicBezTo>
                    <a:cubicBezTo>
                      <a:pt x="271" y="65"/>
                      <a:pt x="265" y="57"/>
                      <a:pt x="256" y="51"/>
                    </a:cubicBezTo>
                    <a:cubicBezTo>
                      <a:pt x="246" y="46"/>
                      <a:pt x="236" y="45"/>
                      <a:pt x="233" y="50"/>
                    </a:cubicBezTo>
                    <a:cubicBezTo>
                      <a:pt x="231" y="54"/>
                      <a:pt x="235" y="60"/>
                      <a:pt x="242" y="66"/>
                    </a:cubicBezTo>
                    <a:cubicBezTo>
                      <a:pt x="230" y="83"/>
                      <a:pt x="230" y="83"/>
                      <a:pt x="230" y="83"/>
                    </a:cubicBezTo>
                    <a:cubicBezTo>
                      <a:pt x="217" y="76"/>
                      <a:pt x="203" y="72"/>
                      <a:pt x="189" y="70"/>
                    </a:cubicBezTo>
                    <a:cubicBezTo>
                      <a:pt x="183" y="32"/>
                      <a:pt x="183" y="32"/>
                      <a:pt x="183" y="32"/>
                    </a:cubicBezTo>
                    <a:cubicBezTo>
                      <a:pt x="198" y="30"/>
                      <a:pt x="208" y="24"/>
                      <a:pt x="208" y="16"/>
                    </a:cubicBezTo>
                    <a:cubicBezTo>
                      <a:pt x="208" y="7"/>
                      <a:pt x="194" y="0"/>
                      <a:pt x="175" y="0"/>
                    </a:cubicBezTo>
                    <a:cubicBezTo>
                      <a:pt x="157" y="0"/>
                      <a:pt x="142" y="7"/>
                      <a:pt x="142" y="16"/>
                    </a:cubicBezTo>
                    <a:cubicBezTo>
                      <a:pt x="142" y="24"/>
                      <a:pt x="153" y="30"/>
                      <a:pt x="167" y="32"/>
                    </a:cubicBezTo>
                    <a:cubicBezTo>
                      <a:pt x="162" y="70"/>
                      <a:pt x="162" y="70"/>
                      <a:pt x="162" y="70"/>
                    </a:cubicBezTo>
                    <a:cubicBezTo>
                      <a:pt x="147" y="72"/>
                      <a:pt x="133" y="76"/>
                      <a:pt x="121" y="83"/>
                    </a:cubicBezTo>
                    <a:cubicBezTo>
                      <a:pt x="109" y="65"/>
                      <a:pt x="109" y="65"/>
                      <a:pt x="109" y="65"/>
                    </a:cubicBezTo>
                    <a:cubicBezTo>
                      <a:pt x="116" y="60"/>
                      <a:pt x="120" y="54"/>
                      <a:pt x="117" y="49"/>
                    </a:cubicBezTo>
                    <a:cubicBezTo>
                      <a:pt x="115" y="45"/>
                      <a:pt x="105" y="46"/>
                      <a:pt x="95" y="51"/>
                    </a:cubicBezTo>
                    <a:cubicBezTo>
                      <a:pt x="85" y="57"/>
                      <a:pt x="79" y="65"/>
                      <a:pt x="82" y="70"/>
                    </a:cubicBezTo>
                    <a:cubicBezTo>
                      <a:pt x="84" y="74"/>
                      <a:pt x="92" y="74"/>
                      <a:pt x="100" y="70"/>
                    </a:cubicBezTo>
                    <a:cubicBezTo>
                      <a:pt x="109" y="89"/>
                      <a:pt x="109" y="89"/>
                      <a:pt x="109" y="89"/>
                    </a:cubicBezTo>
                    <a:cubicBezTo>
                      <a:pt x="97" y="97"/>
                      <a:pt x="87" y="107"/>
                      <a:pt x="78" y="119"/>
                    </a:cubicBezTo>
                    <a:cubicBezTo>
                      <a:pt x="42" y="104"/>
                      <a:pt x="42" y="104"/>
                      <a:pt x="42" y="104"/>
                    </a:cubicBezTo>
                    <a:cubicBezTo>
                      <a:pt x="48" y="91"/>
                      <a:pt x="48" y="78"/>
                      <a:pt x="41" y="75"/>
                    </a:cubicBezTo>
                    <a:cubicBezTo>
                      <a:pt x="34" y="70"/>
                      <a:pt x="20" y="80"/>
                      <a:pt x="11" y="95"/>
                    </a:cubicBezTo>
                    <a:cubicBezTo>
                      <a:pt x="1" y="111"/>
                      <a:pt x="0" y="128"/>
                      <a:pt x="8" y="132"/>
                    </a:cubicBezTo>
                    <a:cubicBezTo>
                      <a:pt x="15" y="136"/>
                      <a:pt x="25" y="130"/>
                      <a:pt x="34" y="118"/>
                    </a:cubicBezTo>
                    <a:cubicBezTo>
                      <a:pt x="65" y="142"/>
                      <a:pt x="65" y="142"/>
                      <a:pt x="65" y="142"/>
                    </a:cubicBezTo>
                    <a:cubicBezTo>
                      <a:pt x="59" y="155"/>
                      <a:pt x="56" y="169"/>
                      <a:pt x="55" y="184"/>
                    </a:cubicBezTo>
                    <a:cubicBezTo>
                      <a:pt x="34" y="185"/>
                      <a:pt x="34" y="185"/>
                      <a:pt x="34" y="185"/>
                    </a:cubicBezTo>
                    <a:cubicBezTo>
                      <a:pt x="33" y="177"/>
                      <a:pt x="29" y="170"/>
                      <a:pt x="24" y="170"/>
                    </a:cubicBezTo>
                    <a:cubicBezTo>
                      <a:pt x="19" y="170"/>
                      <a:pt x="14" y="179"/>
                      <a:pt x="14" y="190"/>
                    </a:cubicBezTo>
                    <a:cubicBezTo>
                      <a:pt x="14" y="201"/>
                      <a:pt x="19" y="211"/>
                      <a:pt x="24" y="211"/>
                    </a:cubicBezTo>
                    <a:cubicBezTo>
                      <a:pt x="29" y="211"/>
                      <a:pt x="33" y="204"/>
                      <a:pt x="34" y="195"/>
                    </a:cubicBezTo>
                    <a:cubicBezTo>
                      <a:pt x="55" y="197"/>
                      <a:pt x="55" y="197"/>
                      <a:pt x="55" y="197"/>
                    </a:cubicBezTo>
                    <a:cubicBezTo>
                      <a:pt x="56" y="212"/>
                      <a:pt x="59" y="226"/>
                      <a:pt x="65" y="239"/>
                    </a:cubicBezTo>
                    <a:cubicBezTo>
                      <a:pt x="34" y="263"/>
                      <a:pt x="34" y="263"/>
                      <a:pt x="34" y="263"/>
                    </a:cubicBezTo>
                    <a:cubicBezTo>
                      <a:pt x="25" y="251"/>
                      <a:pt x="15" y="245"/>
                      <a:pt x="8" y="249"/>
                    </a:cubicBezTo>
                    <a:cubicBezTo>
                      <a:pt x="0" y="253"/>
                      <a:pt x="1" y="270"/>
                      <a:pt x="11" y="285"/>
                    </a:cubicBezTo>
                    <a:cubicBezTo>
                      <a:pt x="20" y="301"/>
                      <a:pt x="34" y="310"/>
                      <a:pt x="41" y="306"/>
                    </a:cubicBezTo>
                    <a:cubicBezTo>
                      <a:pt x="48" y="302"/>
                      <a:pt x="48" y="290"/>
                      <a:pt x="42" y="276"/>
                    </a:cubicBezTo>
                    <a:cubicBezTo>
                      <a:pt x="78" y="262"/>
                      <a:pt x="78" y="262"/>
                      <a:pt x="78" y="262"/>
                    </a:cubicBezTo>
                    <a:cubicBezTo>
                      <a:pt x="87" y="273"/>
                      <a:pt x="97" y="283"/>
                      <a:pt x="109" y="291"/>
                    </a:cubicBezTo>
                    <a:cubicBezTo>
                      <a:pt x="100" y="310"/>
                      <a:pt x="100" y="310"/>
                      <a:pt x="100" y="310"/>
                    </a:cubicBezTo>
                    <a:cubicBezTo>
                      <a:pt x="92" y="307"/>
                      <a:pt x="84" y="307"/>
                      <a:pt x="82" y="311"/>
                    </a:cubicBezTo>
                    <a:cubicBezTo>
                      <a:pt x="79" y="316"/>
                      <a:pt x="85" y="324"/>
                      <a:pt x="95" y="330"/>
                    </a:cubicBezTo>
                    <a:cubicBezTo>
                      <a:pt x="104" y="335"/>
                      <a:pt x="114" y="336"/>
                      <a:pt x="117" y="331"/>
                    </a:cubicBezTo>
                    <a:cubicBezTo>
                      <a:pt x="119" y="327"/>
                      <a:pt x="116" y="321"/>
                      <a:pt x="109" y="315"/>
                    </a:cubicBezTo>
                    <a:cubicBezTo>
                      <a:pt x="121" y="298"/>
                      <a:pt x="121" y="298"/>
                      <a:pt x="121" y="298"/>
                    </a:cubicBezTo>
                    <a:cubicBezTo>
                      <a:pt x="133" y="304"/>
                      <a:pt x="147" y="309"/>
                      <a:pt x="162" y="310"/>
                    </a:cubicBezTo>
                    <a:cubicBezTo>
                      <a:pt x="167" y="349"/>
                      <a:pt x="167" y="349"/>
                      <a:pt x="167" y="349"/>
                    </a:cubicBezTo>
                    <a:cubicBezTo>
                      <a:pt x="153" y="350"/>
                      <a:pt x="142" y="357"/>
                      <a:pt x="142" y="364"/>
                    </a:cubicBezTo>
                    <a:cubicBezTo>
                      <a:pt x="142" y="373"/>
                      <a:pt x="157" y="381"/>
                      <a:pt x="175" y="381"/>
                    </a:cubicBezTo>
                    <a:cubicBezTo>
                      <a:pt x="194" y="381"/>
                      <a:pt x="208" y="373"/>
                      <a:pt x="208" y="364"/>
                    </a:cubicBezTo>
                    <a:cubicBezTo>
                      <a:pt x="208" y="357"/>
                      <a:pt x="198" y="350"/>
                      <a:pt x="183" y="349"/>
                    </a:cubicBezTo>
                    <a:cubicBezTo>
                      <a:pt x="189" y="310"/>
                      <a:pt x="189" y="310"/>
                      <a:pt x="189" y="310"/>
                    </a:cubicBezTo>
                    <a:cubicBezTo>
                      <a:pt x="203" y="309"/>
                      <a:pt x="217" y="304"/>
                      <a:pt x="230" y="298"/>
                    </a:cubicBezTo>
                    <a:cubicBezTo>
                      <a:pt x="241" y="315"/>
                      <a:pt x="241" y="315"/>
                      <a:pt x="241" y="315"/>
                    </a:cubicBezTo>
                    <a:cubicBezTo>
                      <a:pt x="234" y="321"/>
                      <a:pt x="231" y="327"/>
                      <a:pt x="233" y="331"/>
                    </a:cubicBezTo>
                    <a:cubicBezTo>
                      <a:pt x="236" y="336"/>
                      <a:pt x="246" y="335"/>
                      <a:pt x="255" y="330"/>
                    </a:cubicBezTo>
                    <a:cubicBezTo>
                      <a:pt x="265" y="324"/>
                      <a:pt x="271" y="316"/>
                      <a:pt x="268" y="311"/>
                    </a:cubicBezTo>
                    <a:cubicBezTo>
                      <a:pt x="266" y="307"/>
                      <a:pt x="258" y="307"/>
                      <a:pt x="250" y="310"/>
                    </a:cubicBezTo>
                    <a:cubicBezTo>
                      <a:pt x="241" y="292"/>
                      <a:pt x="241" y="292"/>
                      <a:pt x="241" y="292"/>
                    </a:cubicBezTo>
                    <a:cubicBezTo>
                      <a:pt x="253" y="284"/>
                      <a:pt x="264" y="274"/>
                      <a:pt x="272" y="262"/>
                    </a:cubicBezTo>
                    <a:cubicBezTo>
                      <a:pt x="308" y="276"/>
                      <a:pt x="308" y="276"/>
                      <a:pt x="308" y="276"/>
                    </a:cubicBezTo>
                    <a:cubicBezTo>
                      <a:pt x="303" y="290"/>
                      <a:pt x="303" y="302"/>
                      <a:pt x="309" y="306"/>
                    </a:cubicBezTo>
                    <a:cubicBezTo>
                      <a:pt x="317" y="310"/>
                      <a:pt x="331" y="301"/>
                      <a:pt x="340" y="285"/>
                    </a:cubicBezTo>
                    <a:cubicBezTo>
                      <a:pt x="349" y="270"/>
                      <a:pt x="350" y="253"/>
                      <a:pt x="343" y="249"/>
                    </a:cubicBezTo>
                    <a:close/>
                    <a:moveTo>
                      <a:pt x="112" y="177"/>
                    </a:moveTo>
                    <a:cubicBezTo>
                      <a:pt x="98" y="177"/>
                      <a:pt x="86" y="165"/>
                      <a:pt x="86" y="150"/>
                    </a:cubicBezTo>
                    <a:cubicBezTo>
                      <a:pt x="86" y="136"/>
                      <a:pt x="98" y="124"/>
                      <a:pt x="112" y="124"/>
                    </a:cubicBezTo>
                    <a:cubicBezTo>
                      <a:pt x="127" y="124"/>
                      <a:pt x="139" y="136"/>
                      <a:pt x="139" y="150"/>
                    </a:cubicBezTo>
                    <a:cubicBezTo>
                      <a:pt x="139" y="165"/>
                      <a:pt x="127" y="177"/>
                      <a:pt x="112" y="177"/>
                    </a:cubicBezTo>
                    <a:close/>
                    <a:moveTo>
                      <a:pt x="157" y="114"/>
                    </a:moveTo>
                    <a:cubicBezTo>
                      <a:pt x="157" y="104"/>
                      <a:pt x="165" y="96"/>
                      <a:pt x="175" y="96"/>
                    </a:cubicBezTo>
                    <a:cubicBezTo>
                      <a:pt x="185" y="96"/>
                      <a:pt x="193" y="104"/>
                      <a:pt x="193" y="114"/>
                    </a:cubicBezTo>
                    <a:cubicBezTo>
                      <a:pt x="193" y="123"/>
                      <a:pt x="185" y="131"/>
                      <a:pt x="175" y="131"/>
                    </a:cubicBezTo>
                    <a:cubicBezTo>
                      <a:pt x="165" y="131"/>
                      <a:pt x="157" y="123"/>
                      <a:pt x="157" y="114"/>
                    </a:cubicBezTo>
                    <a:close/>
                    <a:moveTo>
                      <a:pt x="175" y="228"/>
                    </a:moveTo>
                    <a:cubicBezTo>
                      <a:pt x="175" y="213"/>
                      <a:pt x="187" y="201"/>
                      <a:pt x="202" y="201"/>
                    </a:cubicBezTo>
                    <a:cubicBezTo>
                      <a:pt x="216" y="201"/>
                      <a:pt x="228" y="213"/>
                      <a:pt x="228" y="228"/>
                    </a:cubicBezTo>
                    <a:cubicBezTo>
                      <a:pt x="228" y="242"/>
                      <a:pt x="216" y="254"/>
                      <a:pt x="202" y="254"/>
                    </a:cubicBezTo>
                    <a:cubicBezTo>
                      <a:pt x="187" y="254"/>
                      <a:pt x="175" y="242"/>
                      <a:pt x="175" y="228"/>
                    </a:cubicBezTo>
                    <a:close/>
                  </a:path>
                </a:pathLst>
              </a:custGeom>
              <a:solidFill>
                <a:schemeClr val="accent1">
                  <a:lumMod val="60000"/>
                  <a:lumOff val="40000"/>
                </a:schemeClr>
              </a:solidFill>
              <a:ln>
                <a:noFill/>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6" name="PA-文本框 5"/>
              <p:cNvSpPr txBox="1"/>
              <p:nvPr>
                <p:custDataLst>
                  <p:tags r:id="rId7"/>
                </p:custDataLst>
              </p:nvPr>
            </p:nvSpPr>
            <p:spPr>
              <a:xfrm>
                <a:off x="7121" y="5066"/>
                <a:ext cx="4959" cy="2759"/>
              </a:xfrm>
              <a:prstGeom prst="rect">
                <a:avLst/>
              </a:prstGeom>
              <a:noFill/>
            </p:spPr>
            <p:txBody>
              <a:bodyPr wrap="square" rtlCol="0" anchor="t">
                <a:spAutoFit/>
              </a:bodyPr>
              <a:lstStyle/>
              <a:p>
                <a:pPr algn="ctr">
                  <a:lnSpc>
                    <a:spcPct val="120000"/>
                  </a:lnSpc>
                  <a:spcBef>
                    <a:spcPct val="50000"/>
                  </a:spcBef>
                </a:pPr>
                <a:r>
                  <a:rPr lang="zh-CN" altLang="en-US">
                    <a:solidFill>
                      <a:schemeClr val="dk1">
                        <a:lumMod val="85000"/>
                        <a:lumOff val="15000"/>
                      </a:schemeClr>
                    </a:solidFill>
                    <a:latin typeface="汉仪粗简黑简" panose="00020600040101010101" charset="-122"/>
                    <a:ea typeface="汉仪粗简黑简" panose="00020600040101010101" charset="-122"/>
                    <a:cs typeface="+mn-ea"/>
                    <a:sym typeface="+mn-ea"/>
                  </a:rPr>
                  <a:t>全县所有接种门诊的冰箱也均安装了温度监控系统，保证了疫苗从出厂到接种到儿童身上各环节的冷链保存，保证了疫苗效价及接种安全。</a:t>
                </a:r>
                <a:endParaRPr lang="zh-CN" altLang="en-US">
                  <a:solidFill>
                    <a:schemeClr val="dk1">
                      <a:lumMod val="85000"/>
                      <a:lumOff val="15000"/>
                    </a:schemeClr>
                  </a:solidFill>
                  <a:latin typeface="汉仪粗简黑简" panose="00020600040101010101" charset="-122"/>
                  <a:ea typeface="汉仪粗简黑简" panose="00020600040101010101" charset="-122"/>
                  <a:cs typeface="+mn-ea"/>
                  <a:sym typeface="+mn-ea"/>
                </a:endParaRPr>
              </a:p>
            </p:txBody>
          </p:sp>
        </p:grpSp>
        <p:grpSp>
          <p:nvGrpSpPr>
            <p:cNvPr id="10" name="组合 9"/>
            <p:cNvGrpSpPr/>
            <p:nvPr/>
          </p:nvGrpSpPr>
          <p:grpSpPr>
            <a:xfrm>
              <a:off x="12582" y="3205"/>
              <a:ext cx="4959" cy="5143"/>
              <a:chOff x="12582" y="3205"/>
              <a:chExt cx="4959" cy="5143"/>
            </a:xfrm>
          </p:grpSpPr>
          <p:sp>
            <p:nvSpPr>
              <p:cNvPr id="4" name="PA-任意多边形 5"/>
              <p:cNvSpPr>
                <a:spLocks noEditPoints="1"/>
              </p:cNvSpPr>
              <p:nvPr>
                <p:custDataLst>
                  <p:tags r:id="rId8"/>
                </p:custDataLst>
              </p:nvPr>
            </p:nvSpPr>
            <p:spPr bwMode="auto">
              <a:xfrm>
                <a:off x="14305" y="3205"/>
                <a:ext cx="1513" cy="1647"/>
              </a:xfrm>
              <a:custGeom>
                <a:avLst/>
                <a:gdLst>
                  <a:gd name="T0" fmla="*/ 316 w 350"/>
                  <a:gd name="T1" fmla="*/ 263 h 381"/>
                  <a:gd name="T2" fmla="*/ 296 w 350"/>
                  <a:gd name="T3" fmla="*/ 197 h 381"/>
                  <a:gd name="T4" fmla="*/ 326 w 350"/>
                  <a:gd name="T5" fmla="*/ 211 h 381"/>
                  <a:gd name="T6" fmla="*/ 326 w 350"/>
                  <a:gd name="T7" fmla="*/ 170 h 381"/>
                  <a:gd name="T8" fmla="*/ 296 w 350"/>
                  <a:gd name="T9" fmla="*/ 184 h 381"/>
                  <a:gd name="T10" fmla="*/ 316 w 350"/>
                  <a:gd name="T11" fmla="*/ 118 h 381"/>
                  <a:gd name="T12" fmla="*/ 340 w 350"/>
                  <a:gd name="T13" fmla="*/ 95 h 381"/>
                  <a:gd name="T14" fmla="*/ 308 w 350"/>
                  <a:gd name="T15" fmla="*/ 104 h 381"/>
                  <a:gd name="T16" fmla="*/ 241 w 350"/>
                  <a:gd name="T17" fmla="*/ 89 h 381"/>
                  <a:gd name="T18" fmla="*/ 268 w 350"/>
                  <a:gd name="T19" fmla="*/ 70 h 381"/>
                  <a:gd name="T20" fmla="*/ 233 w 350"/>
                  <a:gd name="T21" fmla="*/ 50 h 381"/>
                  <a:gd name="T22" fmla="*/ 230 w 350"/>
                  <a:gd name="T23" fmla="*/ 83 h 381"/>
                  <a:gd name="T24" fmla="*/ 183 w 350"/>
                  <a:gd name="T25" fmla="*/ 32 h 381"/>
                  <a:gd name="T26" fmla="*/ 175 w 350"/>
                  <a:gd name="T27" fmla="*/ 0 h 381"/>
                  <a:gd name="T28" fmla="*/ 167 w 350"/>
                  <a:gd name="T29" fmla="*/ 32 h 381"/>
                  <a:gd name="T30" fmla="*/ 121 w 350"/>
                  <a:gd name="T31" fmla="*/ 83 h 381"/>
                  <a:gd name="T32" fmla="*/ 117 w 350"/>
                  <a:gd name="T33" fmla="*/ 49 h 381"/>
                  <a:gd name="T34" fmla="*/ 82 w 350"/>
                  <a:gd name="T35" fmla="*/ 70 h 381"/>
                  <a:gd name="T36" fmla="*/ 109 w 350"/>
                  <a:gd name="T37" fmla="*/ 89 h 381"/>
                  <a:gd name="T38" fmla="*/ 42 w 350"/>
                  <a:gd name="T39" fmla="*/ 104 h 381"/>
                  <a:gd name="T40" fmla="*/ 11 w 350"/>
                  <a:gd name="T41" fmla="*/ 95 h 381"/>
                  <a:gd name="T42" fmla="*/ 34 w 350"/>
                  <a:gd name="T43" fmla="*/ 118 h 381"/>
                  <a:gd name="T44" fmla="*/ 55 w 350"/>
                  <a:gd name="T45" fmla="*/ 184 h 381"/>
                  <a:gd name="T46" fmla="*/ 24 w 350"/>
                  <a:gd name="T47" fmla="*/ 170 h 381"/>
                  <a:gd name="T48" fmla="*/ 24 w 350"/>
                  <a:gd name="T49" fmla="*/ 211 h 381"/>
                  <a:gd name="T50" fmla="*/ 55 w 350"/>
                  <a:gd name="T51" fmla="*/ 197 h 381"/>
                  <a:gd name="T52" fmla="*/ 34 w 350"/>
                  <a:gd name="T53" fmla="*/ 263 h 381"/>
                  <a:gd name="T54" fmla="*/ 11 w 350"/>
                  <a:gd name="T55" fmla="*/ 285 h 381"/>
                  <a:gd name="T56" fmla="*/ 42 w 350"/>
                  <a:gd name="T57" fmla="*/ 276 h 381"/>
                  <a:gd name="T58" fmla="*/ 109 w 350"/>
                  <a:gd name="T59" fmla="*/ 291 h 381"/>
                  <a:gd name="T60" fmla="*/ 82 w 350"/>
                  <a:gd name="T61" fmla="*/ 311 h 381"/>
                  <a:gd name="T62" fmla="*/ 117 w 350"/>
                  <a:gd name="T63" fmla="*/ 331 h 381"/>
                  <a:gd name="T64" fmla="*/ 121 w 350"/>
                  <a:gd name="T65" fmla="*/ 298 h 381"/>
                  <a:gd name="T66" fmla="*/ 167 w 350"/>
                  <a:gd name="T67" fmla="*/ 349 h 381"/>
                  <a:gd name="T68" fmla="*/ 175 w 350"/>
                  <a:gd name="T69" fmla="*/ 381 h 381"/>
                  <a:gd name="T70" fmla="*/ 183 w 350"/>
                  <a:gd name="T71" fmla="*/ 349 h 381"/>
                  <a:gd name="T72" fmla="*/ 230 w 350"/>
                  <a:gd name="T73" fmla="*/ 298 h 381"/>
                  <a:gd name="T74" fmla="*/ 233 w 350"/>
                  <a:gd name="T75" fmla="*/ 331 h 381"/>
                  <a:gd name="T76" fmla="*/ 268 w 350"/>
                  <a:gd name="T77" fmla="*/ 311 h 381"/>
                  <a:gd name="T78" fmla="*/ 241 w 350"/>
                  <a:gd name="T79" fmla="*/ 292 h 381"/>
                  <a:gd name="T80" fmla="*/ 308 w 350"/>
                  <a:gd name="T81" fmla="*/ 276 h 381"/>
                  <a:gd name="T82" fmla="*/ 340 w 350"/>
                  <a:gd name="T83" fmla="*/ 285 h 381"/>
                  <a:gd name="T84" fmla="*/ 112 w 350"/>
                  <a:gd name="T85" fmla="*/ 177 h 381"/>
                  <a:gd name="T86" fmla="*/ 112 w 350"/>
                  <a:gd name="T87" fmla="*/ 124 h 381"/>
                  <a:gd name="T88" fmla="*/ 112 w 350"/>
                  <a:gd name="T89" fmla="*/ 177 h 381"/>
                  <a:gd name="T90" fmla="*/ 175 w 350"/>
                  <a:gd name="T91" fmla="*/ 96 h 381"/>
                  <a:gd name="T92" fmla="*/ 175 w 350"/>
                  <a:gd name="T93" fmla="*/ 131 h 381"/>
                  <a:gd name="T94" fmla="*/ 175 w 350"/>
                  <a:gd name="T95" fmla="*/ 228 h 381"/>
                  <a:gd name="T96" fmla="*/ 228 w 350"/>
                  <a:gd name="T97" fmla="*/ 228 h 381"/>
                  <a:gd name="T98" fmla="*/ 175 w 350"/>
                  <a:gd name="T99" fmla="*/ 22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381">
                    <a:moveTo>
                      <a:pt x="343" y="249"/>
                    </a:moveTo>
                    <a:cubicBezTo>
                      <a:pt x="336" y="245"/>
                      <a:pt x="325" y="251"/>
                      <a:pt x="316" y="263"/>
                    </a:cubicBezTo>
                    <a:cubicBezTo>
                      <a:pt x="286" y="239"/>
                      <a:pt x="286" y="239"/>
                      <a:pt x="286" y="239"/>
                    </a:cubicBezTo>
                    <a:cubicBezTo>
                      <a:pt x="292" y="226"/>
                      <a:pt x="295" y="212"/>
                      <a:pt x="296" y="197"/>
                    </a:cubicBezTo>
                    <a:cubicBezTo>
                      <a:pt x="316" y="195"/>
                      <a:pt x="316" y="195"/>
                      <a:pt x="316" y="195"/>
                    </a:cubicBezTo>
                    <a:cubicBezTo>
                      <a:pt x="318" y="204"/>
                      <a:pt x="321" y="211"/>
                      <a:pt x="326" y="211"/>
                    </a:cubicBezTo>
                    <a:cubicBezTo>
                      <a:pt x="332" y="211"/>
                      <a:pt x="336" y="202"/>
                      <a:pt x="336" y="191"/>
                    </a:cubicBezTo>
                    <a:cubicBezTo>
                      <a:pt x="336" y="179"/>
                      <a:pt x="331" y="170"/>
                      <a:pt x="326" y="170"/>
                    </a:cubicBezTo>
                    <a:cubicBezTo>
                      <a:pt x="321" y="170"/>
                      <a:pt x="318" y="177"/>
                      <a:pt x="316" y="186"/>
                    </a:cubicBezTo>
                    <a:cubicBezTo>
                      <a:pt x="296" y="184"/>
                      <a:pt x="296" y="184"/>
                      <a:pt x="296" y="184"/>
                    </a:cubicBezTo>
                    <a:cubicBezTo>
                      <a:pt x="295" y="169"/>
                      <a:pt x="292" y="155"/>
                      <a:pt x="286" y="142"/>
                    </a:cubicBezTo>
                    <a:cubicBezTo>
                      <a:pt x="316" y="118"/>
                      <a:pt x="316" y="118"/>
                      <a:pt x="316" y="118"/>
                    </a:cubicBezTo>
                    <a:cubicBezTo>
                      <a:pt x="325" y="130"/>
                      <a:pt x="336" y="136"/>
                      <a:pt x="343" y="132"/>
                    </a:cubicBezTo>
                    <a:cubicBezTo>
                      <a:pt x="350" y="128"/>
                      <a:pt x="349" y="111"/>
                      <a:pt x="340" y="95"/>
                    </a:cubicBezTo>
                    <a:cubicBezTo>
                      <a:pt x="331" y="80"/>
                      <a:pt x="317" y="70"/>
                      <a:pt x="309" y="75"/>
                    </a:cubicBezTo>
                    <a:cubicBezTo>
                      <a:pt x="303" y="78"/>
                      <a:pt x="303" y="91"/>
                      <a:pt x="308" y="104"/>
                    </a:cubicBezTo>
                    <a:cubicBezTo>
                      <a:pt x="272" y="119"/>
                      <a:pt x="272" y="119"/>
                      <a:pt x="272" y="119"/>
                    </a:cubicBezTo>
                    <a:cubicBezTo>
                      <a:pt x="264" y="107"/>
                      <a:pt x="253" y="97"/>
                      <a:pt x="241" y="89"/>
                    </a:cubicBezTo>
                    <a:cubicBezTo>
                      <a:pt x="250" y="71"/>
                      <a:pt x="250" y="71"/>
                      <a:pt x="250" y="71"/>
                    </a:cubicBezTo>
                    <a:cubicBezTo>
                      <a:pt x="258" y="74"/>
                      <a:pt x="266" y="74"/>
                      <a:pt x="268" y="70"/>
                    </a:cubicBezTo>
                    <a:cubicBezTo>
                      <a:pt x="271" y="65"/>
                      <a:pt x="265" y="57"/>
                      <a:pt x="256" y="51"/>
                    </a:cubicBezTo>
                    <a:cubicBezTo>
                      <a:pt x="246" y="46"/>
                      <a:pt x="236" y="45"/>
                      <a:pt x="233" y="50"/>
                    </a:cubicBezTo>
                    <a:cubicBezTo>
                      <a:pt x="231" y="54"/>
                      <a:pt x="235" y="60"/>
                      <a:pt x="242" y="66"/>
                    </a:cubicBezTo>
                    <a:cubicBezTo>
                      <a:pt x="230" y="83"/>
                      <a:pt x="230" y="83"/>
                      <a:pt x="230" y="83"/>
                    </a:cubicBezTo>
                    <a:cubicBezTo>
                      <a:pt x="217" y="76"/>
                      <a:pt x="203" y="72"/>
                      <a:pt x="189" y="70"/>
                    </a:cubicBezTo>
                    <a:cubicBezTo>
                      <a:pt x="183" y="32"/>
                      <a:pt x="183" y="32"/>
                      <a:pt x="183" y="32"/>
                    </a:cubicBezTo>
                    <a:cubicBezTo>
                      <a:pt x="198" y="30"/>
                      <a:pt x="208" y="24"/>
                      <a:pt x="208" y="16"/>
                    </a:cubicBezTo>
                    <a:cubicBezTo>
                      <a:pt x="208" y="7"/>
                      <a:pt x="194" y="0"/>
                      <a:pt x="175" y="0"/>
                    </a:cubicBezTo>
                    <a:cubicBezTo>
                      <a:pt x="157" y="0"/>
                      <a:pt x="142" y="7"/>
                      <a:pt x="142" y="16"/>
                    </a:cubicBezTo>
                    <a:cubicBezTo>
                      <a:pt x="142" y="24"/>
                      <a:pt x="153" y="30"/>
                      <a:pt x="167" y="32"/>
                    </a:cubicBezTo>
                    <a:cubicBezTo>
                      <a:pt x="162" y="70"/>
                      <a:pt x="162" y="70"/>
                      <a:pt x="162" y="70"/>
                    </a:cubicBezTo>
                    <a:cubicBezTo>
                      <a:pt x="147" y="72"/>
                      <a:pt x="133" y="76"/>
                      <a:pt x="121" y="83"/>
                    </a:cubicBezTo>
                    <a:cubicBezTo>
                      <a:pt x="109" y="65"/>
                      <a:pt x="109" y="65"/>
                      <a:pt x="109" y="65"/>
                    </a:cubicBezTo>
                    <a:cubicBezTo>
                      <a:pt x="116" y="60"/>
                      <a:pt x="120" y="54"/>
                      <a:pt x="117" y="49"/>
                    </a:cubicBezTo>
                    <a:cubicBezTo>
                      <a:pt x="115" y="45"/>
                      <a:pt x="105" y="46"/>
                      <a:pt x="95" y="51"/>
                    </a:cubicBezTo>
                    <a:cubicBezTo>
                      <a:pt x="85" y="57"/>
                      <a:pt x="79" y="65"/>
                      <a:pt x="82" y="70"/>
                    </a:cubicBezTo>
                    <a:cubicBezTo>
                      <a:pt x="84" y="74"/>
                      <a:pt x="92" y="74"/>
                      <a:pt x="100" y="70"/>
                    </a:cubicBezTo>
                    <a:cubicBezTo>
                      <a:pt x="109" y="89"/>
                      <a:pt x="109" y="89"/>
                      <a:pt x="109" y="89"/>
                    </a:cubicBezTo>
                    <a:cubicBezTo>
                      <a:pt x="97" y="97"/>
                      <a:pt x="87" y="107"/>
                      <a:pt x="78" y="119"/>
                    </a:cubicBezTo>
                    <a:cubicBezTo>
                      <a:pt x="42" y="104"/>
                      <a:pt x="42" y="104"/>
                      <a:pt x="42" y="104"/>
                    </a:cubicBezTo>
                    <a:cubicBezTo>
                      <a:pt x="48" y="91"/>
                      <a:pt x="48" y="78"/>
                      <a:pt x="41" y="75"/>
                    </a:cubicBezTo>
                    <a:cubicBezTo>
                      <a:pt x="34" y="70"/>
                      <a:pt x="20" y="80"/>
                      <a:pt x="11" y="95"/>
                    </a:cubicBezTo>
                    <a:cubicBezTo>
                      <a:pt x="1" y="111"/>
                      <a:pt x="0" y="128"/>
                      <a:pt x="8" y="132"/>
                    </a:cubicBezTo>
                    <a:cubicBezTo>
                      <a:pt x="15" y="136"/>
                      <a:pt x="25" y="130"/>
                      <a:pt x="34" y="118"/>
                    </a:cubicBezTo>
                    <a:cubicBezTo>
                      <a:pt x="65" y="142"/>
                      <a:pt x="65" y="142"/>
                      <a:pt x="65" y="142"/>
                    </a:cubicBezTo>
                    <a:cubicBezTo>
                      <a:pt x="59" y="155"/>
                      <a:pt x="56" y="169"/>
                      <a:pt x="55" y="184"/>
                    </a:cubicBezTo>
                    <a:cubicBezTo>
                      <a:pt x="34" y="185"/>
                      <a:pt x="34" y="185"/>
                      <a:pt x="34" y="185"/>
                    </a:cubicBezTo>
                    <a:cubicBezTo>
                      <a:pt x="33" y="177"/>
                      <a:pt x="29" y="170"/>
                      <a:pt x="24" y="170"/>
                    </a:cubicBezTo>
                    <a:cubicBezTo>
                      <a:pt x="19" y="170"/>
                      <a:pt x="14" y="179"/>
                      <a:pt x="14" y="190"/>
                    </a:cubicBezTo>
                    <a:cubicBezTo>
                      <a:pt x="14" y="201"/>
                      <a:pt x="19" y="211"/>
                      <a:pt x="24" y="211"/>
                    </a:cubicBezTo>
                    <a:cubicBezTo>
                      <a:pt x="29" y="211"/>
                      <a:pt x="33" y="204"/>
                      <a:pt x="34" y="195"/>
                    </a:cubicBezTo>
                    <a:cubicBezTo>
                      <a:pt x="55" y="197"/>
                      <a:pt x="55" y="197"/>
                      <a:pt x="55" y="197"/>
                    </a:cubicBezTo>
                    <a:cubicBezTo>
                      <a:pt x="56" y="212"/>
                      <a:pt x="59" y="226"/>
                      <a:pt x="65" y="239"/>
                    </a:cubicBezTo>
                    <a:cubicBezTo>
                      <a:pt x="34" y="263"/>
                      <a:pt x="34" y="263"/>
                      <a:pt x="34" y="263"/>
                    </a:cubicBezTo>
                    <a:cubicBezTo>
                      <a:pt x="25" y="251"/>
                      <a:pt x="15" y="245"/>
                      <a:pt x="8" y="249"/>
                    </a:cubicBezTo>
                    <a:cubicBezTo>
                      <a:pt x="0" y="253"/>
                      <a:pt x="1" y="270"/>
                      <a:pt x="11" y="285"/>
                    </a:cubicBezTo>
                    <a:cubicBezTo>
                      <a:pt x="20" y="301"/>
                      <a:pt x="34" y="310"/>
                      <a:pt x="41" y="306"/>
                    </a:cubicBezTo>
                    <a:cubicBezTo>
                      <a:pt x="48" y="302"/>
                      <a:pt x="48" y="290"/>
                      <a:pt x="42" y="276"/>
                    </a:cubicBezTo>
                    <a:cubicBezTo>
                      <a:pt x="78" y="262"/>
                      <a:pt x="78" y="262"/>
                      <a:pt x="78" y="262"/>
                    </a:cubicBezTo>
                    <a:cubicBezTo>
                      <a:pt x="87" y="273"/>
                      <a:pt x="97" y="283"/>
                      <a:pt x="109" y="291"/>
                    </a:cubicBezTo>
                    <a:cubicBezTo>
                      <a:pt x="100" y="310"/>
                      <a:pt x="100" y="310"/>
                      <a:pt x="100" y="310"/>
                    </a:cubicBezTo>
                    <a:cubicBezTo>
                      <a:pt x="92" y="307"/>
                      <a:pt x="84" y="307"/>
                      <a:pt x="82" y="311"/>
                    </a:cubicBezTo>
                    <a:cubicBezTo>
                      <a:pt x="79" y="316"/>
                      <a:pt x="85" y="324"/>
                      <a:pt x="95" y="330"/>
                    </a:cubicBezTo>
                    <a:cubicBezTo>
                      <a:pt x="104" y="335"/>
                      <a:pt x="114" y="336"/>
                      <a:pt x="117" y="331"/>
                    </a:cubicBezTo>
                    <a:cubicBezTo>
                      <a:pt x="119" y="327"/>
                      <a:pt x="116" y="321"/>
                      <a:pt x="109" y="315"/>
                    </a:cubicBezTo>
                    <a:cubicBezTo>
                      <a:pt x="121" y="298"/>
                      <a:pt x="121" y="298"/>
                      <a:pt x="121" y="298"/>
                    </a:cubicBezTo>
                    <a:cubicBezTo>
                      <a:pt x="133" y="304"/>
                      <a:pt x="147" y="309"/>
                      <a:pt x="162" y="310"/>
                    </a:cubicBezTo>
                    <a:cubicBezTo>
                      <a:pt x="167" y="349"/>
                      <a:pt x="167" y="349"/>
                      <a:pt x="167" y="349"/>
                    </a:cubicBezTo>
                    <a:cubicBezTo>
                      <a:pt x="153" y="350"/>
                      <a:pt x="142" y="357"/>
                      <a:pt x="142" y="364"/>
                    </a:cubicBezTo>
                    <a:cubicBezTo>
                      <a:pt x="142" y="373"/>
                      <a:pt x="157" y="381"/>
                      <a:pt x="175" y="381"/>
                    </a:cubicBezTo>
                    <a:cubicBezTo>
                      <a:pt x="194" y="381"/>
                      <a:pt x="208" y="373"/>
                      <a:pt x="208" y="364"/>
                    </a:cubicBezTo>
                    <a:cubicBezTo>
                      <a:pt x="208" y="357"/>
                      <a:pt x="198" y="350"/>
                      <a:pt x="183" y="349"/>
                    </a:cubicBezTo>
                    <a:cubicBezTo>
                      <a:pt x="189" y="310"/>
                      <a:pt x="189" y="310"/>
                      <a:pt x="189" y="310"/>
                    </a:cubicBezTo>
                    <a:cubicBezTo>
                      <a:pt x="203" y="309"/>
                      <a:pt x="217" y="304"/>
                      <a:pt x="230" y="298"/>
                    </a:cubicBezTo>
                    <a:cubicBezTo>
                      <a:pt x="241" y="315"/>
                      <a:pt x="241" y="315"/>
                      <a:pt x="241" y="315"/>
                    </a:cubicBezTo>
                    <a:cubicBezTo>
                      <a:pt x="234" y="321"/>
                      <a:pt x="231" y="327"/>
                      <a:pt x="233" y="331"/>
                    </a:cubicBezTo>
                    <a:cubicBezTo>
                      <a:pt x="236" y="336"/>
                      <a:pt x="246" y="335"/>
                      <a:pt x="255" y="330"/>
                    </a:cubicBezTo>
                    <a:cubicBezTo>
                      <a:pt x="265" y="324"/>
                      <a:pt x="271" y="316"/>
                      <a:pt x="268" y="311"/>
                    </a:cubicBezTo>
                    <a:cubicBezTo>
                      <a:pt x="266" y="307"/>
                      <a:pt x="258" y="307"/>
                      <a:pt x="250" y="310"/>
                    </a:cubicBezTo>
                    <a:cubicBezTo>
                      <a:pt x="241" y="292"/>
                      <a:pt x="241" y="292"/>
                      <a:pt x="241" y="292"/>
                    </a:cubicBezTo>
                    <a:cubicBezTo>
                      <a:pt x="253" y="284"/>
                      <a:pt x="264" y="274"/>
                      <a:pt x="272" y="262"/>
                    </a:cubicBezTo>
                    <a:cubicBezTo>
                      <a:pt x="308" y="276"/>
                      <a:pt x="308" y="276"/>
                      <a:pt x="308" y="276"/>
                    </a:cubicBezTo>
                    <a:cubicBezTo>
                      <a:pt x="303" y="290"/>
                      <a:pt x="303" y="302"/>
                      <a:pt x="309" y="306"/>
                    </a:cubicBezTo>
                    <a:cubicBezTo>
                      <a:pt x="317" y="310"/>
                      <a:pt x="331" y="301"/>
                      <a:pt x="340" y="285"/>
                    </a:cubicBezTo>
                    <a:cubicBezTo>
                      <a:pt x="349" y="270"/>
                      <a:pt x="350" y="253"/>
                      <a:pt x="343" y="249"/>
                    </a:cubicBezTo>
                    <a:close/>
                    <a:moveTo>
                      <a:pt x="112" y="177"/>
                    </a:moveTo>
                    <a:cubicBezTo>
                      <a:pt x="98" y="177"/>
                      <a:pt x="86" y="165"/>
                      <a:pt x="86" y="150"/>
                    </a:cubicBezTo>
                    <a:cubicBezTo>
                      <a:pt x="86" y="136"/>
                      <a:pt x="98" y="124"/>
                      <a:pt x="112" y="124"/>
                    </a:cubicBezTo>
                    <a:cubicBezTo>
                      <a:pt x="127" y="124"/>
                      <a:pt x="139" y="136"/>
                      <a:pt x="139" y="150"/>
                    </a:cubicBezTo>
                    <a:cubicBezTo>
                      <a:pt x="139" y="165"/>
                      <a:pt x="127" y="177"/>
                      <a:pt x="112" y="177"/>
                    </a:cubicBezTo>
                    <a:close/>
                    <a:moveTo>
                      <a:pt x="157" y="114"/>
                    </a:moveTo>
                    <a:cubicBezTo>
                      <a:pt x="157" y="104"/>
                      <a:pt x="165" y="96"/>
                      <a:pt x="175" y="96"/>
                    </a:cubicBezTo>
                    <a:cubicBezTo>
                      <a:pt x="185" y="96"/>
                      <a:pt x="193" y="104"/>
                      <a:pt x="193" y="114"/>
                    </a:cubicBezTo>
                    <a:cubicBezTo>
                      <a:pt x="193" y="123"/>
                      <a:pt x="185" y="131"/>
                      <a:pt x="175" y="131"/>
                    </a:cubicBezTo>
                    <a:cubicBezTo>
                      <a:pt x="165" y="131"/>
                      <a:pt x="157" y="123"/>
                      <a:pt x="157" y="114"/>
                    </a:cubicBezTo>
                    <a:close/>
                    <a:moveTo>
                      <a:pt x="175" y="228"/>
                    </a:moveTo>
                    <a:cubicBezTo>
                      <a:pt x="175" y="213"/>
                      <a:pt x="187" y="201"/>
                      <a:pt x="202" y="201"/>
                    </a:cubicBezTo>
                    <a:cubicBezTo>
                      <a:pt x="216" y="201"/>
                      <a:pt x="228" y="213"/>
                      <a:pt x="228" y="228"/>
                    </a:cubicBezTo>
                    <a:cubicBezTo>
                      <a:pt x="228" y="242"/>
                      <a:pt x="216" y="254"/>
                      <a:pt x="202" y="254"/>
                    </a:cubicBezTo>
                    <a:cubicBezTo>
                      <a:pt x="187" y="254"/>
                      <a:pt x="175" y="242"/>
                      <a:pt x="175" y="228"/>
                    </a:cubicBezTo>
                    <a:close/>
                  </a:path>
                </a:pathLst>
              </a:custGeom>
              <a:solidFill>
                <a:schemeClr val="accent1">
                  <a:lumMod val="60000"/>
                  <a:lumOff val="40000"/>
                </a:schemeClr>
              </a:solidFill>
              <a:ln>
                <a:noFill/>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7" name="PA-文本框 6"/>
              <p:cNvSpPr txBox="1"/>
              <p:nvPr>
                <p:custDataLst>
                  <p:tags r:id="rId9"/>
                </p:custDataLst>
              </p:nvPr>
            </p:nvSpPr>
            <p:spPr>
              <a:xfrm>
                <a:off x="12582" y="5066"/>
                <a:ext cx="4959" cy="3282"/>
              </a:xfrm>
              <a:prstGeom prst="rect">
                <a:avLst/>
              </a:prstGeom>
              <a:noFill/>
            </p:spPr>
            <p:txBody>
              <a:bodyPr wrap="square" rtlCol="0" anchor="t">
                <a:spAutoFit/>
              </a:bodyPr>
              <a:lstStyle/>
              <a:p>
                <a:pPr algn="ctr">
                  <a:lnSpc>
                    <a:spcPct val="120000"/>
                  </a:lnSpc>
                  <a:spcBef>
                    <a:spcPct val="50000"/>
                  </a:spcBef>
                </a:pPr>
                <a:r>
                  <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rPr>
                  <a:t>       根据省物价局、省财政厅、省卫生计生委（鲁价格二发[2017]11号）文件要求，接种二类疫苗时，实行零差价，在进价基础上只加收服务费和耗材费22元/剂次。 </a:t>
                </a:r>
                <a:endParaRPr lang="zh-CN" altLang="en-US">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grpSp>
      </p:grpSp>
      <p:sp>
        <p:nvSpPr>
          <p:cNvPr id="153604" name="PA-标题 1"/>
          <p:cNvSpPr>
            <a:spLocks noGrp="1"/>
          </p:cNvSpPr>
          <p:nvPr>
            <p:custDataLst>
              <p:tags r:id="rId10"/>
            </p:custDataLst>
          </p:nvPr>
        </p:nvSpPr>
        <p:spPr bwMode="auto">
          <a:xfrm>
            <a:off x="1339534" y="547689"/>
            <a:ext cx="7056437" cy="739775"/>
          </a:xfrm>
          <a:prstGeom prst="rect">
            <a:avLst/>
          </a:prstGeom>
          <a:noFill/>
          <a:ln>
            <a:noFill/>
          </a:ln>
        </p:spPr>
        <p:txBody>
          <a:bodyPr vert="horz" lIns="0" tIns="0" rIns="0" bIns="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Arial" panose="020B0604020202020204" pitchFamily="34" charset="0"/>
              </a:rPr>
              <a:t>二类疫苗的安全性及价格</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Arial" panose="020B0604020202020204" pitchFamily="34" charset="0"/>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15360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47107" name="PA-矩形 3"/>
          <p:cNvSpPr>
            <a:spLocks noGrp="1" noChangeArrowheads="1"/>
          </p:cNvSpPr>
          <p:nvPr>
            <p:ph idx="4294967295"/>
            <p:custDataLst>
              <p:tags r:id="rId3"/>
            </p:custDataLst>
          </p:nvPr>
        </p:nvSpPr>
        <p:spPr>
          <a:xfrm>
            <a:off x="1629728" y="4249420"/>
            <a:ext cx="6618605" cy="1527810"/>
          </a:xfrm>
        </p:spPr>
        <p:txBody>
          <a:bodyPr>
            <a:normAutofit fontScale="67500" lnSpcReduction="10000"/>
          </a:bodyPr>
          <a:lstStyle/>
          <a:p>
            <a:pPr marL="0" indent="0" fontAlgn="auto">
              <a:lnSpc>
                <a:spcPct val="150000"/>
              </a:lnSpc>
              <a:buNone/>
            </a:pPr>
            <a:r>
              <a:rPr lang="zh-CN" altLang="en-US" sz="2400" dirty="0">
                <a:solidFill>
                  <a:srgbClr val="000000"/>
                </a:solidFill>
                <a:latin typeface="汉仪粗简黑简" panose="00020600040101010101" charset="-122"/>
                <a:cs typeface="汉仪粗简黑简" panose="00020600040101010101" charset="-122"/>
              </a:rPr>
              <a:t>预防由</a:t>
            </a:r>
            <a:r>
              <a:rPr lang="en-US" altLang="zh-CN" sz="2400" dirty="0">
                <a:solidFill>
                  <a:srgbClr val="000000"/>
                </a:solidFill>
                <a:latin typeface="汉仪粗简黑简" panose="00020600040101010101" charset="-122"/>
                <a:cs typeface="汉仪粗简黑简" panose="00020600040101010101" charset="-122"/>
              </a:rPr>
              <a:t>b</a:t>
            </a:r>
            <a:r>
              <a:rPr lang="zh-CN" altLang="en-US" sz="2400" dirty="0">
                <a:solidFill>
                  <a:srgbClr val="000000"/>
                </a:solidFill>
                <a:latin typeface="汉仪粗简黑简" panose="00020600040101010101" charset="-122"/>
                <a:cs typeface="汉仪粗简黑简" panose="00020600040101010101" charset="-122"/>
              </a:rPr>
              <a:t>型流感嗜血杆菌引起的脑膜炎、肺炎、败血症、会厌炎、蜂窝组织炎、心包炎、脊髓炎等多种侵袭性疾病。我国有</a:t>
            </a:r>
            <a:r>
              <a:rPr lang="en-US" altLang="zh-CN" sz="2400" dirty="0">
                <a:solidFill>
                  <a:srgbClr val="000000"/>
                </a:solidFill>
                <a:latin typeface="汉仪粗简黑简" panose="00020600040101010101" charset="-122"/>
                <a:cs typeface="汉仪粗简黑简" panose="00020600040101010101" charset="-122"/>
              </a:rPr>
              <a:t>51.3%</a:t>
            </a:r>
            <a:r>
              <a:rPr lang="zh-CN" altLang="en-US" sz="2400" dirty="0">
                <a:solidFill>
                  <a:srgbClr val="000000"/>
                </a:solidFill>
                <a:latin typeface="汉仪粗简黑简" panose="00020600040101010101" charset="-122"/>
                <a:cs typeface="汉仪粗简黑简" panose="00020600040101010101" charset="-122"/>
              </a:rPr>
              <a:t>的婴幼儿</a:t>
            </a:r>
            <a:r>
              <a:rPr lang="zh-CN" altLang="en-US" sz="2400" b="1" dirty="0">
                <a:solidFill>
                  <a:srgbClr val="000000"/>
                </a:solidFill>
                <a:latin typeface="汉仪粗简黑简" panose="00020600040101010101" charset="-122"/>
                <a:cs typeface="汉仪粗简黑简" panose="00020600040101010101" charset="-122"/>
              </a:rPr>
              <a:t>细菌性脑膜炎</a:t>
            </a:r>
            <a:r>
              <a:rPr lang="zh-CN" altLang="en-US" sz="2400" dirty="0">
                <a:solidFill>
                  <a:srgbClr val="000000"/>
                </a:solidFill>
                <a:latin typeface="汉仪粗简黑简" panose="00020600040101010101" charset="-122"/>
                <a:cs typeface="汉仪粗简黑简" panose="00020600040101010101" charset="-122"/>
              </a:rPr>
              <a:t>和</a:t>
            </a:r>
            <a:r>
              <a:rPr lang="en-US" altLang="zh-CN" sz="2400" dirty="0">
                <a:solidFill>
                  <a:srgbClr val="000000"/>
                </a:solidFill>
                <a:latin typeface="汉仪粗简黑简" panose="00020600040101010101" charset="-122"/>
                <a:cs typeface="汉仪粗简黑简" panose="00020600040101010101" charset="-122"/>
              </a:rPr>
              <a:t>20%</a:t>
            </a:r>
            <a:r>
              <a:rPr lang="zh-CN" altLang="en-US" sz="2400" dirty="0">
                <a:solidFill>
                  <a:srgbClr val="000000"/>
                </a:solidFill>
                <a:latin typeface="汉仪粗简黑简" panose="00020600040101010101" charset="-122"/>
                <a:cs typeface="汉仪粗简黑简" panose="00020600040101010101" charset="-122"/>
              </a:rPr>
              <a:t>的</a:t>
            </a:r>
            <a:r>
              <a:rPr lang="zh-CN" altLang="en-US" sz="2400" b="1" dirty="0">
                <a:solidFill>
                  <a:srgbClr val="000000"/>
                </a:solidFill>
                <a:latin typeface="汉仪粗简黑简" panose="00020600040101010101" charset="-122"/>
                <a:cs typeface="汉仪粗简黑简" panose="00020600040101010101" charset="-122"/>
              </a:rPr>
              <a:t>严重肺炎</a:t>
            </a:r>
            <a:r>
              <a:rPr lang="zh-CN" altLang="en-US" sz="2400" dirty="0">
                <a:solidFill>
                  <a:srgbClr val="000000"/>
                </a:solidFill>
                <a:latin typeface="汉仪粗简黑简" panose="00020600040101010101" charset="-122"/>
                <a:cs typeface="汉仪粗简黑简" panose="00020600040101010101" charset="-122"/>
              </a:rPr>
              <a:t>都是由</a:t>
            </a:r>
            <a:r>
              <a:rPr lang="en-US" altLang="zh-CN" sz="2400" dirty="0">
                <a:solidFill>
                  <a:srgbClr val="000000"/>
                </a:solidFill>
                <a:latin typeface="汉仪粗简黑简" panose="00020600040101010101" charset="-122"/>
                <a:cs typeface="汉仪粗简黑简" panose="00020600040101010101" charset="-122"/>
              </a:rPr>
              <a:t>Hib</a:t>
            </a:r>
            <a:r>
              <a:rPr lang="zh-CN" altLang="en-US" sz="2400" dirty="0">
                <a:solidFill>
                  <a:srgbClr val="000000"/>
                </a:solidFill>
                <a:latin typeface="汉仪粗简黑简" panose="00020600040101010101" charset="-122"/>
                <a:cs typeface="汉仪粗简黑简" panose="00020600040101010101" charset="-122"/>
              </a:rPr>
              <a:t>引起的。</a:t>
            </a:r>
            <a:endParaRPr lang="zh-CN" altLang="en-US" sz="2400" dirty="0">
              <a:solidFill>
                <a:srgbClr val="000000"/>
              </a:solidFill>
              <a:latin typeface="汉仪粗简黑简" panose="00020600040101010101" charset="-122"/>
              <a:cs typeface="汉仪粗简黑简" panose="00020600040101010101" charset="-122"/>
            </a:endParaRPr>
          </a:p>
        </p:txBody>
      </p:sp>
      <p:grpSp>
        <p:nvGrpSpPr>
          <p:cNvPr id="7" name="PA-组合 4"/>
          <p:cNvGrpSpPr>
            <a:grpSpLocks noChangeAspect="1"/>
          </p:cNvGrpSpPr>
          <p:nvPr>
            <p:custDataLst>
              <p:tags r:id="rId4"/>
            </p:custDataLst>
          </p:nvPr>
        </p:nvGrpSpPr>
        <p:grpSpPr bwMode="auto">
          <a:xfrm>
            <a:off x="8700135" y="4127500"/>
            <a:ext cx="1769110" cy="1771650"/>
            <a:chOff x="2163" y="901"/>
            <a:chExt cx="1432" cy="1434"/>
          </a:xfrm>
        </p:grpSpPr>
        <p:sp>
          <p:nvSpPr>
            <p:cNvPr id="11" name="PA-椭圆 5"/>
            <p:cNvSpPr>
              <a:spLocks noChangeArrowheads="1"/>
            </p:cNvSpPr>
            <p:nvPr>
              <p:custDataLst>
                <p:tags r:id="rId5"/>
              </p:custDataLst>
            </p:nvPr>
          </p:nvSpPr>
          <p:spPr bwMode="auto">
            <a:xfrm>
              <a:off x="2163" y="901"/>
              <a:ext cx="1432" cy="143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600">
                <a:solidFill>
                  <a:schemeClr val="dk1"/>
                </a:solidFill>
                <a:latin typeface="汉仪粗简黑简" panose="00020600040101010101" charset="-122"/>
                <a:ea typeface="汉仪粗简黑简" panose="00020600040101010101" charset="-122"/>
              </a:endParaRPr>
            </a:p>
          </p:txBody>
        </p:sp>
        <p:sp>
          <p:nvSpPr>
            <p:cNvPr id="12" name="PA-任意多边形 6"/>
            <p:cNvSpPr>
              <a:spLocks noEditPoints="1"/>
            </p:cNvSpPr>
            <p:nvPr>
              <p:custDataLst>
                <p:tags r:id="rId6"/>
              </p:custDataLst>
            </p:nvPr>
          </p:nvSpPr>
          <p:spPr bwMode="auto">
            <a:xfrm>
              <a:off x="2528" y="1236"/>
              <a:ext cx="703" cy="764"/>
            </a:xfrm>
            <a:custGeom>
              <a:avLst/>
              <a:gdLst>
                <a:gd name="T0" fmla="*/ 316 w 350"/>
                <a:gd name="T1" fmla="*/ 262 h 380"/>
                <a:gd name="T2" fmla="*/ 295 w 350"/>
                <a:gd name="T3" fmla="*/ 197 h 380"/>
                <a:gd name="T4" fmla="*/ 325 w 350"/>
                <a:gd name="T5" fmla="*/ 211 h 380"/>
                <a:gd name="T6" fmla="*/ 325 w 350"/>
                <a:gd name="T7" fmla="*/ 170 h 380"/>
                <a:gd name="T8" fmla="*/ 295 w 350"/>
                <a:gd name="T9" fmla="*/ 184 h 380"/>
                <a:gd name="T10" fmla="*/ 316 w 350"/>
                <a:gd name="T11" fmla="*/ 118 h 380"/>
                <a:gd name="T12" fmla="*/ 339 w 350"/>
                <a:gd name="T13" fmla="*/ 95 h 380"/>
                <a:gd name="T14" fmla="*/ 308 w 350"/>
                <a:gd name="T15" fmla="*/ 104 h 380"/>
                <a:gd name="T16" fmla="*/ 241 w 350"/>
                <a:gd name="T17" fmla="*/ 89 h 380"/>
                <a:gd name="T18" fmla="*/ 268 w 350"/>
                <a:gd name="T19" fmla="*/ 70 h 380"/>
                <a:gd name="T20" fmla="*/ 232 w 350"/>
                <a:gd name="T21" fmla="*/ 49 h 380"/>
                <a:gd name="T22" fmla="*/ 229 w 350"/>
                <a:gd name="T23" fmla="*/ 82 h 380"/>
                <a:gd name="T24" fmla="*/ 183 w 350"/>
                <a:gd name="T25" fmla="*/ 32 h 380"/>
                <a:gd name="T26" fmla="*/ 175 w 350"/>
                <a:gd name="T27" fmla="*/ 0 h 380"/>
                <a:gd name="T28" fmla="*/ 167 w 350"/>
                <a:gd name="T29" fmla="*/ 32 h 380"/>
                <a:gd name="T30" fmla="*/ 120 w 350"/>
                <a:gd name="T31" fmla="*/ 82 h 380"/>
                <a:gd name="T32" fmla="*/ 117 w 350"/>
                <a:gd name="T33" fmla="*/ 49 h 380"/>
                <a:gd name="T34" fmla="*/ 82 w 350"/>
                <a:gd name="T35" fmla="*/ 69 h 380"/>
                <a:gd name="T36" fmla="*/ 109 w 350"/>
                <a:gd name="T37" fmla="*/ 89 h 380"/>
                <a:gd name="T38" fmla="*/ 42 w 350"/>
                <a:gd name="T39" fmla="*/ 104 h 380"/>
                <a:gd name="T40" fmla="*/ 10 w 350"/>
                <a:gd name="T41" fmla="*/ 95 h 380"/>
                <a:gd name="T42" fmla="*/ 34 w 350"/>
                <a:gd name="T43" fmla="*/ 118 h 380"/>
                <a:gd name="T44" fmla="*/ 54 w 350"/>
                <a:gd name="T45" fmla="*/ 183 h 380"/>
                <a:gd name="T46" fmla="*/ 24 w 350"/>
                <a:gd name="T47" fmla="*/ 170 h 380"/>
                <a:gd name="T48" fmla="*/ 24 w 350"/>
                <a:gd name="T49" fmla="*/ 210 h 380"/>
                <a:gd name="T50" fmla="*/ 54 w 350"/>
                <a:gd name="T51" fmla="*/ 196 h 380"/>
                <a:gd name="T52" fmla="*/ 34 w 350"/>
                <a:gd name="T53" fmla="*/ 262 h 380"/>
                <a:gd name="T54" fmla="*/ 10 w 350"/>
                <a:gd name="T55" fmla="*/ 285 h 380"/>
                <a:gd name="T56" fmla="*/ 42 w 350"/>
                <a:gd name="T57" fmla="*/ 276 h 380"/>
                <a:gd name="T58" fmla="*/ 109 w 350"/>
                <a:gd name="T59" fmla="*/ 291 h 380"/>
                <a:gd name="T60" fmla="*/ 81 w 350"/>
                <a:gd name="T61" fmla="*/ 311 h 380"/>
                <a:gd name="T62" fmla="*/ 117 w 350"/>
                <a:gd name="T63" fmla="*/ 331 h 380"/>
                <a:gd name="T64" fmla="*/ 120 w 350"/>
                <a:gd name="T65" fmla="*/ 297 h 380"/>
                <a:gd name="T66" fmla="*/ 167 w 350"/>
                <a:gd name="T67" fmla="*/ 348 h 380"/>
                <a:gd name="T68" fmla="*/ 175 w 350"/>
                <a:gd name="T69" fmla="*/ 380 h 380"/>
                <a:gd name="T70" fmla="*/ 183 w 350"/>
                <a:gd name="T71" fmla="*/ 348 h 380"/>
                <a:gd name="T72" fmla="*/ 229 w 350"/>
                <a:gd name="T73" fmla="*/ 298 h 380"/>
                <a:gd name="T74" fmla="*/ 232 w 350"/>
                <a:gd name="T75" fmla="*/ 331 h 380"/>
                <a:gd name="T76" fmla="*/ 267 w 350"/>
                <a:gd name="T77" fmla="*/ 311 h 380"/>
                <a:gd name="T78" fmla="*/ 240 w 350"/>
                <a:gd name="T79" fmla="*/ 291 h 380"/>
                <a:gd name="T80" fmla="*/ 308 w 350"/>
                <a:gd name="T81" fmla="*/ 276 h 380"/>
                <a:gd name="T82" fmla="*/ 339 w 350"/>
                <a:gd name="T83" fmla="*/ 285 h 380"/>
                <a:gd name="T84" fmla="*/ 112 w 350"/>
                <a:gd name="T85" fmla="*/ 176 h 380"/>
                <a:gd name="T86" fmla="*/ 112 w 350"/>
                <a:gd name="T87" fmla="*/ 123 h 380"/>
                <a:gd name="T88" fmla="*/ 112 w 350"/>
                <a:gd name="T89" fmla="*/ 176 h 380"/>
                <a:gd name="T90" fmla="*/ 175 w 350"/>
                <a:gd name="T91" fmla="*/ 95 h 380"/>
                <a:gd name="T92" fmla="*/ 175 w 350"/>
                <a:gd name="T93" fmla="*/ 131 h 380"/>
                <a:gd name="T94" fmla="*/ 175 w 350"/>
                <a:gd name="T95" fmla="*/ 227 h 380"/>
                <a:gd name="T96" fmla="*/ 227 w 350"/>
                <a:gd name="T97" fmla="*/ 227 h 380"/>
                <a:gd name="T98" fmla="*/ 175 w 350"/>
                <a:gd name="T99" fmla="*/ 22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0" h="380">
                  <a:moveTo>
                    <a:pt x="342" y="248"/>
                  </a:moveTo>
                  <a:cubicBezTo>
                    <a:pt x="335" y="244"/>
                    <a:pt x="325" y="251"/>
                    <a:pt x="316" y="262"/>
                  </a:cubicBezTo>
                  <a:cubicBezTo>
                    <a:pt x="285" y="238"/>
                    <a:pt x="285" y="238"/>
                    <a:pt x="285" y="238"/>
                  </a:cubicBezTo>
                  <a:cubicBezTo>
                    <a:pt x="291" y="226"/>
                    <a:pt x="294" y="211"/>
                    <a:pt x="295" y="197"/>
                  </a:cubicBezTo>
                  <a:cubicBezTo>
                    <a:pt x="316" y="195"/>
                    <a:pt x="316" y="195"/>
                    <a:pt x="316" y="195"/>
                  </a:cubicBezTo>
                  <a:cubicBezTo>
                    <a:pt x="317" y="204"/>
                    <a:pt x="321" y="210"/>
                    <a:pt x="325" y="211"/>
                  </a:cubicBezTo>
                  <a:cubicBezTo>
                    <a:pt x="331" y="210"/>
                    <a:pt x="335" y="201"/>
                    <a:pt x="335" y="190"/>
                  </a:cubicBezTo>
                  <a:cubicBezTo>
                    <a:pt x="335" y="179"/>
                    <a:pt x="331" y="170"/>
                    <a:pt x="325" y="170"/>
                  </a:cubicBezTo>
                  <a:cubicBezTo>
                    <a:pt x="321" y="170"/>
                    <a:pt x="317" y="176"/>
                    <a:pt x="316" y="185"/>
                  </a:cubicBezTo>
                  <a:cubicBezTo>
                    <a:pt x="295" y="184"/>
                    <a:pt x="295" y="184"/>
                    <a:pt x="295" y="184"/>
                  </a:cubicBezTo>
                  <a:cubicBezTo>
                    <a:pt x="294" y="169"/>
                    <a:pt x="291" y="155"/>
                    <a:pt x="285" y="142"/>
                  </a:cubicBezTo>
                  <a:cubicBezTo>
                    <a:pt x="316" y="118"/>
                    <a:pt x="316" y="118"/>
                    <a:pt x="316" y="118"/>
                  </a:cubicBezTo>
                  <a:cubicBezTo>
                    <a:pt x="325" y="129"/>
                    <a:pt x="335" y="136"/>
                    <a:pt x="342" y="132"/>
                  </a:cubicBezTo>
                  <a:cubicBezTo>
                    <a:pt x="350" y="127"/>
                    <a:pt x="348" y="111"/>
                    <a:pt x="339" y="95"/>
                  </a:cubicBezTo>
                  <a:cubicBezTo>
                    <a:pt x="330" y="79"/>
                    <a:pt x="316" y="70"/>
                    <a:pt x="309" y="74"/>
                  </a:cubicBezTo>
                  <a:cubicBezTo>
                    <a:pt x="302" y="78"/>
                    <a:pt x="302" y="90"/>
                    <a:pt x="308" y="104"/>
                  </a:cubicBezTo>
                  <a:cubicBezTo>
                    <a:pt x="272" y="118"/>
                    <a:pt x="272" y="118"/>
                    <a:pt x="272" y="118"/>
                  </a:cubicBezTo>
                  <a:cubicBezTo>
                    <a:pt x="263" y="107"/>
                    <a:pt x="253" y="97"/>
                    <a:pt x="241" y="89"/>
                  </a:cubicBezTo>
                  <a:cubicBezTo>
                    <a:pt x="250" y="70"/>
                    <a:pt x="250" y="70"/>
                    <a:pt x="250" y="70"/>
                  </a:cubicBezTo>
                  <a:cubicBezTo>
                    <a:pt x="258" y="74"/>
                    <a:pt x="265" y="74"/>
                    <a:pt x="268" y="70"/>
                  </a:cubicBezTo>
                  <a:cubicBezTo>
                    <a:pt x="270" y="65"/>
                    <a:pt x="265" y="56"/>
                    <a:pt x="255" y="51"/>
                  </a:cubicBezTo>
                  <a:cubicBezTo>
                    <a:pt x="245" y="45"/>
                    <a:pt x="235" y="45"/>
                    <a:pt x="232" y="49"/>
                  </a:cubicBezTo>
                  <a:cubicBezTo>
                    <a:pt x="230" y="53"/>
                    <a:pt x="234" y="60"/>
                    <a:pt x="241" y="65"/>
                  </a:cubicBezTo>
                  <a:cubicBezTo>
                    <a:pt x="229" y="82"/>
                    <a:pt x="229" y="82"/>
                    <a:pt x="229" y="82"/>
                  </a:cubicBezTo>
                  <a:cubicBezTo>
                    <a:pt x="217" y="76"/>
                    <a:pt x="203" y="72"/>
                    <a:pt x="188" y="70"/>
                  </a:cubicBezTo>
                  <a:cubicBezTo>
                    <a:pt x="183" y="32"/>
                    <a:pt x="183" y="32"/>
                    <a:pt x="183" y="32"/>
                  </a:cubicBezTo>
                  <a:cubicBezTo>
                    <a:pt x="197" y="30"/>
                    <a:pt x="208" y="24"/>
                    <a:pt x="208" y="16"/>
                  </a:cubicBezTo>
                  <a:cubicBezTo>
                    <a:pt x="208" y="7"/>
                    <a:pt x="193" y="0"/>
                    <a:pt x="175" y="0"/>
                  </a:cubicBezTo>
                  <a:cubicBezTo>
                    <a:pt x="156" y="0"/>
                    <a:pt x="141" y="7"/>
                    <a:pt x="141" y="16"/>
                  </a:cubicBezTo>
                  <a:cubicBezTo>
                    <a:pt x="141" y="24"/>
                    <a:pt x="152" y="30"/>
                    <a:pt x="167" y="32"/>
                  </a:cubicBezTo>
                  <a:cubicBezTo>
                    <a:pt x="161" y="70"/>
                    <a:pt x="161" y="70"/>
                    <a:pt x="161" y="70"/>
                  </a:cubicBezTo>
                  <a:cubicBezTo>
                    <a:pt x="147" y="72"/>
                    <a:pt x="133" y="76"/>
                    <a:pt x="120" y="82"/>
                  </a:cubicBezTo>
                  <a:cubicBezTo>
                    <a:pt x="108" y="65"/>
                    <a:pt x="108" y="65"/>
                    <a:pt x="108" y="65"/>
                  </a:cubicBezTo>
                  <a:cubicBezTo>
                    <a:pt x="115" y="60"/>
                    <a:pt x="119" y="53"/>
                    <a:pt x="117" y="49"/>
                  </a:cubicBezTo>
                  <a:cubicBezTo>
                    <a:pt x="114" y="44"/>
                    <a:pt x="104" y="45"/>
                    <a:pt x="94" y="51"/>
                  </a:cubicBezTo>
                  <a:cubicBezTo>
                    <a:pt x="85" y="56"/>
                    <a:pt x="79" y="65"/>
                    <a:pt x="82" y="69"/>
                  </a:cubicBezTo>
                  <a:cubicBezTo>
                    <a:pt x="84" y="73"/>
                    <a:pt x="92" y="74"/>
                    <a:pt x="100" y="70"/>
                  </a:cubicBezTo>
                  <a:cubicBezTo>
                    <a:pt x="109" y="89"/>
                    <a:pt x="109" y="89"/>
                    <a:pt x="109" y="89"/>
                  </a:cubicBezTo>
                  <a:cubicBezTo>
                    <a:pt x="97" y="97"/>
                    <a:pt x="86" y="107"/>
                    <a:pt x="77" y="118"/>
                  </a:cubicBezTo>
                  <a:cubicBezTo>
                    <a:pt x="42" y="104"/>
                    <a:pt x="42" y="104"/>
                    <a:pt x="42" y="104"/>
                  </a:cubicBezTo>
                  <a:cubicBezTo>
                    <a:pt x="47" y="90"/>
                    <a:pt x="47" y="78"/>
                    <a:pt x="41" y="74"/>
                  </a:cubicBezTo>
                  <a:cubicBezTo>
                    <a:pt x="33" y="70"/>
                    <a:pt x="19" y="79"/>
                    <a:pt x="10" y="95"/>
                  </a:cubicBezTo>
                  <a:cubicBezTo>
                    <a:pt x="1" y="111"/>
                    <a:pt x="0" y="127"/>
                    <a:pt x="7" y="132"/>
                  </a:cubicBezTo>
                  <a:cubicBezTo>
                    <a:pt x="14" y="136"/>
                    <a:pt x="25" y="129"/>
                    <a:pt x="34" y="118"/>
                  </a:cubicBezTo>
                  <a:cubicBezTo>
                    <a:pt x="64" y="142"/>
                    <a:pt x="64" y="142"/>
                    <a:pt x="64" y="142"/>
                  </a:cubicBezTo>
                  <a:cubicBezTo>
                    <a:pt x="58" y="154"/>
                    <a:pt x="55" y="169"/>
                    <a:pt x="54" y="183"/>
                  </a:cubicBezTo>
                  <a:cubicBezTo>
                    <a:pt x="33" y="185"/>
                    <a:pt x="33" y="185"/>
                    <a:pt x="33" y="185"/>
                  </a:cubicBezTo>
                  <a:cubicBezTo>
                    <a:pt x="32" y="176"/>
                    <a:pt x="28" y="170"/>
                    <a:pt x="24" y="170"/>
                  </a:cubicBezTo>
                  <a:cubicBezTo>
                    <a:pt x="18" y="170"/>
                    <a:pt x="14" y="179"/>
                    <a:pt x="14" y="190"/>
                  </a:cubicBezTo>
                  <a:cubicBezTo>
                    <a:pt x="14" y="201"/>
                    <a:pt x="18" y="210"/>
                    <a:pt x="24" y="210"/>
                  </a:cubicBezTo>
                  <a:cubicBezTo>
                    <a:pt x="28" y="210"/>
                    <a:pt x="32" y="204"/>
                    <a:pt x="33" y="195"/>
                  </a:cubicBezTo>
                  <a:cubicBezTo>
                    <a:pt x="54" y="196"/>
                    <a:pt x="54" y="196"/>
                    <a:pt x="54" y="196"/>
                  </a:cubicBezTo>
                  <a:cubicBezTo>
                    <a:pt x="55" y="211"/>
                    <a:pt x="58" y="225"/>
                    <a:pt x="64" y="238"/>
                  </a:cubicBezTo>
                  <a:cubicBezTo>
                    <a:pt x="34" y="262"/>
                    <a:pt x="34" y="262"/>
                    <a:pt x="34" y="262"/>
                  </a:cubicBezTo>
                  <a:cubicBezTo>
                    <a:pt x="25" y="251"/>
                    <a:pt x="14" y="244"/>
                    <a:pt x="7" y="248"/>
                  </a:cubicBezTo>
                  <a:cubicBezTo>
                    <a:pt x="0" y="253"/>
                    <a:pt x="1" y="269"/>
                    <a:pt x="10" y="285"/>
                  </a:cubicBezTo>
                  <a:cubicBezTo>
                    <a:pt x="19" y="301"/>
                    <a:pt x="33" y="310"/>
                    <a:pt x="41" y="306"/>
                  </a:cubicBezTo>
                  <a:cubicBezTo>
                    <a:pt x="47" y="302"/>
                    <a:pt x="47" y="289"/>
                    <a:pt x="42" y="276"/>
                  </a:cubicBezTo>
                  <a:cubicBezTo>
                    <a:pt x="77" y="262"/>
                    <a:pt x="77" y="262"/>
                    <a:pt x="77" y="262"/>
                  </a:cubicBezTo>
                  <a:cubicBezTo>
                    <a:pt x="86" y="273"/>
                    <a:pt x="97" y="283"/>
                    <a:pt x="109" y="291"/>
                  </a:cubicBezTo>
                  <a:cubicBezTo>
                    <a:pt x="99" y="310"/>
                    <a:pt x="99" y="310"/>
                    <a:pt x="99" y="310"/>
                  </a:cubicBezTo>
                  <a:cubicBezTo>
                    <a:pt x="91" y="306"/>
                    <a:pt x="84" y="306"/>
                    <a:pt x="81" y="311"/>
                  </a:cubicBezTo>
                  <a:cubicBezTo>
                    <a:pt x="79" y="315"/>
                    <a:pt x="84" y="324"/>
                    <a:pt x="94" y="329"/>
                  </a:cubicBezTo>
                  <a:cubicBezTo>
                    <a:pt x="104" y="335"/>
                    <a:pt x="114" y="336"/>
                    <a:pt x="117" y="331"/>
                  </a:cubicBezTo>
                  <a:cubicBezTo>
                    <a:pt x="119" y="327"/>
                    <a:pt x="115" y="320"/>
                    <a:pt x="108" y="315"/>
                  </a:cubicBezTo>
                  <a:cubicBezTo>
                    <a:pt x="120" y="297"/>
                    <a:pt x="120" y="297"/>
                    <a:pt x="120" y="297"/>
                  </a:cubicBezTo>
                  <a:cubicBezTo>
                    <a:pt x="133" y="304"/>
                    <a:pt x="147" y="308"/>
                    <a:pt x="161" y="310"/>
                  </a:cubicBezTo>
                  <a:cubicBezTo>
                    <a:pt x="167" y="348"/>
                    <a:pt x="167" y="348"/>
                    <a:pt x="167" y="348"/>
                  </a:cubicBezTo>
                  <a:cubicBezTo>
                    <a:pt x="152" y="350"/>
                    <a:pt x="141" y="356"/>
                    <a:pt x="141" y="364"/>
                  </a:cubicBezTo>
                  <a:cubicBezTo>
                    <a:pt x="141" y="373"/>
                    <a:pt x="156" y="380"/>
                    <a:pt x="175" y="380"/>
                  </a:cubicBezTo>
                  <a:cubicBezTo>
                    <a:pt x="193" y="380"/>
                    <a:pt x="208" y="373"/>
                    <a:pt x="208" y="364"/>
                  </a:cubicBezTo>
                  <a:cubicBezTo>
                    <a:pt x="208" y="356"/>
                    <a:pt x="197" y="350"/>
                    <a:pt x="183" y="348"/>
                  </a:cubicBezTo>
                  <a:cubicBezTo>
                    <a:pt x="188" y="310"/>
                    <a:pt x="188" y="310"/>
                    <a:pt x="188" y="310"/>
                  </a:cubicBezTo>
                  <a:cubicBezTo>
                    <a:pt x="203" y="308"/>
                    <a:pt x="216" y="304"/>
                    <a:pt x="229" y="298"/>
                  </a:cubicBezTo>
                  <a:cubicBezTo>
                    <a:pt x="241" y="315"/>
                    <a:pt x="241" y="315"/>
                    <a:pt x="241" y="315"/>
                  </a:cubicBezTo>
                  <a:cubicBezTo>
                    <a:pt x="234" y="320"/>
                    <a:pt x="230" y="327"/>
                    <a:pt x="232" y="331"/>
                  </a:cubicBezTo>
                  <a:cubicBezTo>
                    <a:pt x="235" y="336"/>
                    <a:pt x="245" y="335"/>
                    <a:pt x="255" y="329"/>
                  </a:cubicBezTo>
                  <a:cubicBezTo>
                    <a:pt x="264" y="324"/>
                    <a:pt x="270" y="315"/>
                    <a:pt x="267" y="311"/>
                  </a:cubicBezTo>
                  <a:cubicBezTo>
                    <a:pt x="265" y="307"/>
                    <a:pt x="258" y="307"/>
                    <a:pt x="249" y="310"/>
                  </a:cubicBezTo>
                  <a:cubicBezTo>
                    <a:pt x="240" y="291"/>
                    <a:pt x="240" y="291"/>
                    <a:pt x="240" y="291"/>
                  </a:cubicBezTo>
                  <a:cubicBezTo>
                    <a:pt x="252" y="283"/>
                    <a:pt x="263" y="273"/>
                    <a:pt x="272" y="262"/>
                  </a:cubicBezTo>
                  <a:cubicBezTo>
                    <a:pt x="308" y="276"/>
                    <a:pt x="308" y="276"/>
                    <a:pt x="308" y="276"/>
                  </a:cubicBezTo>
                  <a:cubicBezTo>
                    <a:pt x="302" y="289"/>
                    <a:pt x="302" y="302"/>
                    <a:pt x="309" y="306"/>
                  </a:cubicBezTo>
                  <a:cubicBezTo>
                    <a:pt x="316" y="310"/>
                    <a:pt x="330" y="301"/>
                    <a:pt x="339" y="285"/>
                  </a:cubicBezTo>
                  <a:cubicBezTo>
                    <a:pt x="348" y="269"/>
                    <a:pt x="350" y="253"/>
                    <a:pt x="342" y="248"/>
                  </a:cubicBezTo>
                  <a:close/>
                  <a:moveTo>
                    <a:pt x="112" y="176"/>
                  </a:moveTo>
                  <a:cubicBezTo>
                    <a:pt x="97" y="176"/>
                    <a:pt x="85" y="164"/>
                    <a:pt x="85" y="150"/>
                  </a:cubicBezTo>
                  <a:cubicBezTo>
                    <a:pt x="85" y="135"/>
                    <a:pt x="97" y="123"/>
                    <a:pt x="112" y="123"/>
                  </a:cubicBezTo>
                  <a:cubicBezTo>
                    <a:pt x="126" y="123"/>
                    <a:pt x="138" y="135"/>
                    <a:pt x="138" y="150"/>
                  </a:cubicBezTo>
                  <a:cubicBezTo>
                    <a:pt x="138" y="164"/>
                    <a:pt x="126" y="176"/>
                    <a:pt x="112" y="176"/>
                  </a:cubicBezTo>
                  <a:close/>
                  <a:moveTo>
                    <a:pt x="157" y="113"/>
                  </a:moveTo>
                  <a:cubicBezTo>
                    <a:pt x="157" y="103"/>
                    <a:pt x="165" y="95"/>
                    <a:pt x="175" y="95"/>
                  </a:cubicBezTo>
                  <a:cubicBezTo>
                    <a:pt x="184" y="95"/>
                    <a:pt x="192" y="103"/>
                    <a:pt x="192" y="113"/>
                  </a:cubicBezTo>
                  <a:cubicBezTo>
                    <a:pt x="192" y="123"/>
                    <a:pt x="184" y="131"/>
                    <a:pt x="175" y="131"/>
                  </a:cubicBezTo>
                  <a:cubicBezTo>
                    <a:pt x="165" y="131"/>
                    <a:pt x="157" y="123"/>
                    <a:pt x="157" y="113"/>
                  </a:cubicBezTo>
                  <a:close/>
                  <a:moveTo>
                    <a:pt x="175" y="227"/>
                  </a:moveTo>
                  <a:cubicBezTo>
                    <a:pt x="175" y="213"/>
                    <a:pt x="186" y="201"/>
                    <a:pt x="201" y="201"/>
                  </a:cubicBezTo>
                  <a:cubicBezTo>
                    <a:pt x="216" y="201"/>
                    <a:pt x="227" y="213"/>
                    <a:pt x="227" y="227"/>
                  </a:cubicBezTo>
                  <a:cubicBezTo>
                    <a:pt x="227" y="242"/>
                    <a:pt x="216" y="254"/>
                    <a:pt x="201" y="254"/>
                  </a:cubicBezTo>
                  <a:cubicBezTo>
                    <a:pt x="186" y="254"/>
                    <a:pt x="175" y="242"/>
                    <a:pt x="175" y="2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600">
                <a:solidFill>
                  <a:schemeClr val="dk1"/>
                </a:solidFill>
                <a:latin typeface="汉仪粗简黑简" panose="00020600040101010101" charset="-122"/>
                <a:ea typeface="汉仪粗简黑简" panose="00020600040101010101" charset="-122"/>
              </a:endParaRPr>
            </a:p>
          </p:txBody>
        </p:sp>
        <p:sp>
          <p:nvSpPr>
            <p:cNvPr id="13" name="PA-椭圆 7"/>
            <p:cNvSpPr>
              <a:spLocks noChangeArrowheads="1"/>
            </p:cNvSpPr>
            <p:nvPr>
              <p:custDataLst>
                <p:tags r:id="rId7"/>
              </p:custDataLst>
            </p:nvPr>
          </p:nvSpPr>
          <p:spPr bwMode="auto">
            <a:xfrm>
              <a:off x="2318" y="1058"/>
              <a:ext cx="1122" cy="1120"/>
            </a:xfrm>
            <a:prstGeom prst="ellipse">
              <a:avLst/>
            </a:prstGeom>
            <a:noFill/>
            <a:ln w="152400" cap="flat">
              <a:solidFill>
                <a:schemeClr val="accent1">
                  <a:lumMod val="60000"/>
                  <a:lumOff val="40000"/>
                </a:schemeClr>
              </a:solidFill>
              <a:prstDash val="solid"/>
              <a:miter lim="800000"/>
            </a:ln>
          </p:spPr>
          <p:txBody>
            <a:bodyPr vert="horz" wrap="square" lIns="121920" tIns="60960" rIns="121920" bIns="60960" numCol="1" anchor="t" anchorCtr="0" compatLnSpc="1"/>
            <a:lstStyle/>
            <a:p>
              <a:endParaRPr lang="zh-CN" altLang="en-US" sz="1600">
                <a:solidFill>
                  <a:schemeClr val="dk1"/>
                </a:solidFill>
                <a:latin typeface="汉仪粗简黑简" panose="00020600040101010101" charset="-122"/>
                <a:ea typeface="汉仪粗简黑简" panose="00020600040101010101" charset="-122"/>
              </a:endParaRPr>
            </a:p>
          </p:txBody>
        </p:sp>
        <p:sp>
          <p:nvSpPr>
            <p:cNvPr id="14" name="PA-Line 8"/>
            <p:cNvSpPr>
              <a:spLocks noChangeShapeType="1"/>
            </p:cNvSpPr>
            <p:nvPr>
              <p:custDataLst>
                <p:tags r:id="rId8"/>
              </p:custDataLst>
            </p:nvPr>
          </p:nvSpPr>
          <p:spPr bwMode="auto">
            <a:xfrm flipH="1">
              <a:off x="2482" y="1220"/>
              <a:ext cx="794" cy="796"/>
            </a:xfrm>
            <a:prstGeom prst="line">
              <a:avLst/>
            </a:prstGeom>
            <a:noFill/>
            <a:ln w="280988" cap="flat">
              <a:solidFill>
                <a:schemeClr val="accent1">
                  <a:lumMod val="60000"/>
                  <a:lumOff val="40000"/>
                </a:scheme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1600">
                <a:solidFill>
                  <a:schemeClr val="dk1"/>
                </a:solidFill>
                <a:latin typeface="汉仪粗简黑简" panose="00020600040101010101" charset="-122"/>
                <a:ea typeface="汉仪粗简黑简" panose="00020600040101010101" charset="-122"/>
              </a:endParaRPr>
            </a:p>
          </p:txBody>
        </p:sp>
        <p:sp>
          <p:nvSpPr>
            <p:cNvPr id="15" name="PA-矩形 9"/>
            <p:cNvSpPr>
              <a:spLocks noChangeArrowheads="1"/>
            </p:cNvSpPr>
            <p:nvPr>
              <p:custDataLst>
                <p:tags r:id="rId9"/>
              </p:custDataLst>
            </p:nvPr>
          </p:nvSpPr>
          <p:spPr bwMode="auto">
            <a:xfrm rot="18900000">
              <a:off x="2534" y="1832"/>
              <a:ext cx="13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65" b="1" i="0" u="none" strike="noStrike" cap="none" normalizeH="0" baseline="0">
                  <a:ln>
                    <a:noFill/>
                  </a:ln>
                  <a:solidFill>
                    <a:schemeClr val="lt1"/>
                  </a:solidFill>
                  <a:effectLst/>
                  <a:latin typeface="汉仪粗简黑简" panose="00020600040101010101" charset="-122"/>
                  <a:ea typeface="汉仪粗简黑简" panose="00020600040101010101" charset="-122"/>
                </a:rPr>
                <a:t>C</a:t>
              </a:r>
              <a:endParaRPr kumimoji="0" lang="zh-CN" altLang="zh-CN" sz="1865" b="1" i="0" u="none" strike="noStrike" cap="none" normalizeH="0" baseline="0">
                <a:ln>
                  <a:noFill/>
                </a:ln>
                <a:solidFill>
                  <a:schemeClr val="lt1"/>
                </a:solidFill>
                <a:effectLst/>
                <a:latin typeface="汉仪粗简黑简" panose="00020600040101010101" charset="-122"/>
                <a:ea typeface="汉仪粗简黑简" panose="00020600040101010101" charset="-122"/>
              </a:endParaRPr>
            </a:p>
          </p:txBody>
        </p:sp>
        <p:sp>
          <p:nvSpPr>
            <p:cNvPr id="16" name="PA-矩形 10"/>
            <p:cNvSpPr>
              <a:spLocks noChangeArrowheads="1"/>
            </p:cNvSpPr>
            <p:nvPr>
              <p:custDataLst>
                <p:tags r:id="rId10"/>
              </p:custDataLst>
            </p:nvPr>
          </p:nvSpPr>
          <p:spPr bwMode="auto">
            <a:xfrm rot="18900000">
              <a:off x="2616" y="1742"/>
              <a:ext cx="139"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65" b="1" i="0" u="none" strike="noStrike" cap="none" normalizeH="0" baseline="0">
                  <a:ln>
                    <a:noFill/>
                  </a:ln>
                  <a:solidFill>
                    <a:schemeClr val="lt1"/>
                  </a:solidFill>
                  <a:effectLst/>
                  <a:latin typeface="汉仪粗简黑简" panose="00020600040101010101" charset="-122"/>
                  <a:ea typeface="汉仪粗简黑简" panose="00020600040101010101" charset="-122"/>
                </a:rPr>
                <a:t>O</a:t>
              </a:r>
              <a:endParaRPr kumimoji="0" lang="zh-CN" altLang="zh-CN" sz="1865" b="1" i="0" u="none" strike="noStrike" cap="none" normalizeH="0" baseline="0">
                <a:ln>
                  <a:noFill/>
                </a:ln>
                <a:solidFill>
                  <a:schemeClr val="lt1"/>
                </a:solidFill>
                <a:effectLst/>
                <a:latin typeface="汉仪粗简黑简" panose="00020600040101010101" charset="-122"/>
                <a:ea typeface="汉仪粗简黑简" panose="00020600040101010101" charset="-122"/>
              </a:endParaRPr>
            </a:p>
          </p:txBody>
        </p:sp>
        <p:sp>
          <p:nvSpPr>
            <p:cNvPr id="17" name="PA-矩形 11"/>
            <p:cNvSpPr>
              <a:spLocks noChangeArrowheads="1"/>
            </p:cNvSpPr>
            <p:nvPr>
              <p:custDataLst>
                <p:tags r:id="rId11"/>
              </p:custDataLst>
            </p:nvPr>
          </p:nvSpPr>
          <p:spPr bwMode="auto">
            <a:xfrm rot="18900000">
              <a:off x="2617" y="1427"/>
              <a:ext cx="798"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865" b="1" i="0" u="none" strike="noStrike" cap="none" normalizeH="0" baseline="0">
                  <a:ln>
                    <a:noFill/>
                  </a:ln>
                  <a:solidFill>
                    <a:schemeClr val="lt1"/>
                  </a:solidFill>
                  <a:effectLst/>
                  <a:latin typeface="汉仪粗简黑简" panose="00020600040101010101" charset="-122"/>
                  <a:ea typeface="汉仪粗简黑简" panose="00020600040101010101" charset="-122"/>
                </a:rPr>
                <a:t>VID FREE</a:t>
              </a:r>
              <a:endParaRPr kumimoji="0" lang="zh-CN" altLang="zh-CN" sz="1865" b="1" i="0" u="none" strike="noStrike" cap="none" normalizeH="0" baseline="0">
                <a:ln>
                  <a:noFill/>
                </a:ln>
                <a:solidFill>
                  <a:schemeClr val="lt1"/>
                </a:solidFill>
                <a:effectLst/>
                <a:latin typeface="汉仪粗简黑简" panose="00020600040101010101" charset="-122"/>
                <a:ea typeface="汉仪粗简黑简" panose="00020600040101010101" charset="-122"/>
              </a:endParaRPr>
            </a:p>
          </p:txBody>
        </p:sp>
      </p:grpSp>
      <p:sp>
        <p:nvSpPr>
          <p:cNvPr id="2" name="PA-平行四边形 1"/>
          <p:cNvSpPr/>
          <p:nvPr>
            <p:custDataLst>
              <p:tags r:id="rId12"/>
            </p:custDataLst>
          </p:nvPr>
        </p:nvSpPr>
        <p:spPr>
          <a:xfrm>
            <a:off x="1122680" y="1727835"/>
            <a:ext cx="9990455" cy="1807210"/>
          </a:xfrm>
          <a:prstGeom prst="parallelogram">
            <a:avLst/>
          </a:prstGeom>
          <a:blipFill rotWithShape="1">
            <a:blip r:embed="rId13"/>
            <a:stretch>
              <a:fillRect t="-7000" b="-4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endParaRPr>
          </a:p>
        </p:txBody>
      </p:sp>
      <p:sp>
        <p:nvSpPr>
          <p:cNvPr id="47106" name="PA-矩形 2"/>
          <p:cNvSpPr>
            <a:spLocks noGrp="1" noChangeArrowheads="1"/>
          </p:cNvSpPr>
          <p:nvPr>
            <p:custDataLst>
              <p:tags r:id="rId14"/>
            </p:custDataLst>
          </p:nvPr>
        </p:nvSpPr>
        <p:spPr bwMode="auto">
          <a:xfrm>
            <a:off x="1485900" y="631825"/>
            <a:ext cx="10515600" cy="564515"/>
          </a:xfrm>
          <a:prstGeom prst="rect">
            <a:avLst/>
          </a:prstGeom>
          <a:noFill/>
          <a:ln>
            <a:noFill/>
          </a:ln>
        </p:spPr>
        <p:txBody>
          <a:bodyPr vert="horz" lIns="0" tIns="0" rIns="0" bIns="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rPr>
              <a:t>Hib疫苗（二类）</a:t>
            </a:r>
            <a:endPar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47107" grpId="0"/>
      <p:bldP spid="2" grpId="0" bldLvl="0" animBg="1"/>
      <p:bldP spid="4710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grpSp>
        <p:nvGrpSpPr>
          <p:cNvPr id="4" name="PA-组合 3"/>
          <p:cNvGrpSpPr/>
          <p:nvPr>
            <p:custDataLst>
              <p:tags r:id="rId3"/>
            </p:custDataLst>
          </p:nvPr>
        </p:nvGrpSpPr>
        <p:grpSpPr>
          <a:xfrm>
            <a:off x="4785360" y="2630805"/>
            <a:ext cx="6089650" cy="1943735"/>
            <a:chOff x="7536" y="4143"/>
            <a:chExt cx="9590" cy="3061"/>
          </a:xfrm>
        </p:grpSpPr>
        <p:grpSp>
          <p:nvGrpSpPr>
            <p:cNvPr id="2" name="组合 1"/>
            <p:cNvGrpSpPr/>
            <p:nvPr/>
          </p:nvGrpSpPr>
          <p:grpSpPr>
            <a:xfrm>
              <a:off x="8206" y="4464"/>
              <a:ext cx="8921" cy="2741"/>
              <a:chOff x="8093" y="4116"/>
              <a:chExt cx="8921" cy="2741"/>
            </a:xfrm>
          </p:grpSpPr>
          <p:sp>
            <p:nvSpPr>
              <p:cNvPr id="48132" name="PA-文本框 1"/>
              <p:cNvSpPr txBox="1">
                <a:spLocks noChangeArrowheads="1"/>
              </p:cNvSpPr>
              <p:nvPr>
                <p:custDataLst>
                  <p:tags r:id="rId4"/>
                </p:custDataLst>
              </p:nvPr>
            </p:nvSpPr>
            <p:spPr bwMode="auto">
              <a:xfrm>
                <a:off x="8093" y="4116"/>
                <a:ext cx="7200"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000000"/>
                    </a:solidFill>
                    <a:latin typeface="汉仪粗简黑简" panose="00020600040101010101" charset="-122"/>
                    <a:ea typeface="汉仪粗简黑简" panose="00020600040101010101" charset="-122"/>
                  </a:rPr>
                  <a:t>所有的适龄儿童都要接种水痘疫苗</a:t>
                </a:r>
                <a:endParaRPr lang="zh-CN" altLang="en-US" sz="2000" b="1">
                  <a:solidFill>
                    <a:srgbClr val="000000"/>
                  </a:solidFill>
                  <a:latin typeface="汉仪粗简黑简" panose="00020600040101010101" charset="-122"/>
                  <a:ea typeface="汉仪粗简黑简" panose="00020600040101010101" charset="-122"/>
                </a:endParaRPr>
              </a:p>
            </p:txBody>
          </p:sp>
          <p:sp>
            <p:nvSpPr>
              <p:cNvPr id="48134" name="PA-文本框 5"/>
              <p:cNvSpPr txBox="1">
                <a:spLocks noChangeArrowheads="1"/>
              </p:cNvSpPr>
              <p:nvPr>
                <p:custDataLst>
                  <p:tags r:id="rId5"/>
                </p:custDataLst>
              </p:nvPr>
            </p:nvSpPr>
            <p:spPr bwMode="auto">
              <a:xfrm>
                <a:off x="8093" y="4750"/>
                <a:ext cx="8921" cy="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pP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没有得过水痘的</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1-15</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岁儿童均要接种。现在的免疫程 序是</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岁时接种第</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针，</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4</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岁时接种第</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2</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针。对于超过</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4</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岁未接种还可以补种。</a:t>
                </a:r>
                <a:endPar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grpSp>
        <p:grpSp>
          <p:nvGrpSpPr>
            <p:cNvPr id="22" name="Group 14"/>
            <p:cNvGrpSpPr>
              <a:grpSpLocks noChangeAspect="1"/>
            </p:cNvGrpSpPr>
            <p:nvPr/>
          </p:nvGrpSpPr>
          <p:grpSpPr bwMode="auto">
            <a:xfrm>
              <a:off x="7536" y="4143"/>
              <a:ext cx="492" cy="771"/>
              <a:chOff x="2266" y="658"/>
              <a:chExt cx="1228" cy="1922"/>
            </a:xfrm>
          </p:grpSpPr>
          <p:sp>
            <p:nvSpPr>
              <p:cNvPr id="24" name="PA-任意多边形 15"/>
              <p:cNvSpPr/>
              <p:nvPr>
                <p:custDataLst>
                  <p:tags r:id="rId6"/>
                </p:custDataLst>
              </p:nvPr>
            </p:nvSpPr>
            <p:spPr bwMode="auto">
              <a:xfrm>
                <a:off x="2266" y="658"/>
                <a:ext cx="1228" cy="1922"/>
              </a:xfrm>
              <a:custGeom>
                <a:avLst/>
                <a:gdLst>
                  <a:gd name="T0" fmla="*/ 257 w 515"/>
                  <a:gd name="T1" fmla="*/ 0 h 808"/>
                  <a:gd name="T2" fmla="*/ 0 w 515"/>
                  <a:gd name="T3" fmla="*/ 257 h 808"/>
                  <a:gd name="T4" fmla="*/ 0 w 515"/>
                  <a:gd name="T5" fmla="*/ 551 h 808"/>
                  <a:gd name="T6" fmla="*/ 257 w 515"/>
                  <a:gd name="T7" fmla="*/ 808 h 808"/>
                  <a:gd name="T8" fmla="*/ 515 w 515"/>
                  <a:gd name="T9" fmla="*/ 551 h 808"/>
                  <a:gd name="T10" fmla="*/ 515 w 515"/>
                  <a:gd name="T11" fmla="*/ 257 h 808"/>
                  <a:gd name="T12" fmla="*/ 257 w 515"/>
                  <a:gd name="T13" fmla="*/ 0 h 808"/>
                </a:gdLst>
                <a:ahLst/>
                <a:cxnLst>
                  <a:cxn ang="0">
                    <a:pos x="T0" y="T1"/>
                  </a:cxn>
                  <a:cxn ang="0">
                    <a:pos x="T2" y="T3"/>
                  </a:cxn>
                  <a:cxn ang="0">
                    <a:pos x="T4" y="T5"/>
                  </a:cxn>
                  <a:cxn ang="0">
                    <a:pos x="T6" y="T7"/>
                  </a:cxn>
                  <a:cxn ang="0">
                    <a:pos x="T8" y="T9"/>
                  </a:cxn>
                  <a:cxn ang="0">
                    <a:pos x="T10" y="T11"/>
                  </a:cxn>
                  <a:cxn ang="0">
                    <a:pos x="T12" y="T13"/>
                  </a:cxn>
                </a:cxnLst>
                <a:rect l="0" t="0" r="r" b="b"/>
                <a:pathLst>
                  <a:path w="515" h="808">
                    <a:moveTo>
                      <a:pt x="257" y="0"/>
                    </a:moveTo>
                    <a:cubicBezTo>
                      <a:pt x="115" y="0"/>
                      <a:pt x="0" y="115"/>
                      <a:pt x="0" y="257"/>
                    </a:cubicBezTo>
                    <a:cubicBezTo>
                      <a:pt x="0" y="551"/>
                      <a:pt x="0" y="551"/>
                      <a:pt x="0" y="551"/>
                    </a:cubicBezTo>
                    <a:cubicBezTo>
                      <a:pt x="0" y="693"/>
                      <a:pt x="115" y="808"/>
                      <a:pt x="257" y="808"/>
                    </a:cubicBezTo>
                    <a:cubicBezTo>
                      <a:pt x="399" y="808"/>
                      <a:pt x="515" y="693"/>
                      <a:pt x="515" y="551"/>
                    </a:cubicBezTo>
                    <a:cubicBezTo>
                      <a:pt x="515" y="257"/>
                      <a:pt x="515" y="257"/>
                      <a:pt x="515" y="257"/>
                    </a:cubicBezTo>
                    <a:cubicBezTo>
                      <a:pt x="515" y="115"/>
                      <a:pt x="399" y="0"/>
                      <a:pt x="2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27" name="PA-任意多边形 16"/>
              <p:cNvSpPr/>
              <p:nvPr>
                <p:custDataLst>
                  <p:tags r:id="rId7"/>
                </p:custDataLst>
              </p:nvPr>
            </p:nvSpPr>
            <p:spPr bwMode="auto">
              <a:xfrm>
                <a:off x="2511" y="1107"/>
                <a:ext cx="738" cy="1259"/>
              </a:xfrm>
              <a:custGeom>
                <a:avLst/>
                <a:gdLst>
                  <a:gd name="T0" fmla="*/ 249 w 309"/>
                  <a:gd name="T1" fmla="*/ 0 h 529"/>
                  <a:gd name="T2" fmla="*/ 251 w 309"/>
                  <a:gd name="T3" fmla="*/ 44 h 529"/>
                  <a:gd name="T4" fmla="*/ 309 w 309"/>
                  <a:gd name="T5" fmla="*/ 119 h 529"/>
                  <a:gd name="T6" fmla="*/ 309 w 309"/>
                  <a:gd name="T7" fmla="*/ 438 h 529"/>
                  <a:gd name="T8" fmla="*/ 309 w 309"/>
                  <a:gd name="T9" fmla="*/ 460 h 529"/>
                  <a:gd name="T10" fmla="*/ 266 w 309"/>
                  <a:gd name="T11" fmla="*/ 516 h 529"/>
                  <a:gd name="T12" fmla="*/ 154 w 309"/>
                  <a:gd name="T13" fmla="*/ 529 h 529"/>
                  <a:gd name="T14" fmla="*/ 42 w 309"/>
                  <a:gd name="T15" fmla="*/ 516 h 529"/>
                  <a:gd name="T16" fmla="*/ 0 w 309"/>
                  <a:gd name="T17" fmla="*/ 460 h 529"/>
                  <a:gd name="T18" fmla="*/ 0 w 309"/>
                  <a:gd name="T19" fmla="*/ 438 h 529"/>
                  <a:gd name="T20" fmla="*/ 0 w 309"/>
                  <a:gd name="T21" fmla="*/ 119 h 529"/>
                  <a:gd name="T22" fmla="*/ 58 w 309"/>
                  <a:gd name="T23" fmla="*/ 44 h 529"/>
                  <a:gd name="T24" fmla="*/ 59 w 309"/>
                  <a:gd name="T25" fmla="*/ 0 h 529"/>
                  <a:gd name="T26" fmla="*/ 249 w 309"/>
                  <a:gd name="T2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9" h="529">
                    <a:moveTo>
                      <a:pt x="249" y="0"/>
                    </a:moveTo>
                    <a:cubicBezTo>
                      <a:pt x="251" y="44"/>
                      <a:pt x="251" y="44"/>
                      <a:pt x="251" y="44"/>
                    </a:cubicBezTo>
                    <a:cubicBezTo>
                      <a:pt x="251" y="44"/>
                      <a:pt x="309" y="75"/>
                      <a:pt x="309" y="119"/>
                    </a:cubicBezTo>
                    <a:cubicBezTo>
                      <a:pt x="309" y="164"/>
                      <a:pt x="309" y="438"/>
                      <a:pt x="309" y="438"/>
                    </a:cubicBezTo>
                    <a:cubicBezTo>
                      <a:pt x="309" y="460"/>
                      <a:pt x="309" y="460"/>
                      <a:pt x="309" y="460"/>
                    </a:cubicBezTo>
                    <a:cubicBezTo>
                      <a:pt x="309" y="486"/>
                      <a:pt x="291" y="509"/>
                      <a:pt x="266" y="516"/>
                    </a:cubicBezTo>
                    <a:cubicBezTo>
                      <a:pt x="242" y="522"/>
                      <a:pt x="205" y="529"/>
                      <a:pt x="154" y="529"/>
                    </a:cubicBezTo>
                    <a:cubicBezTo>
                      <a:pt x="104" y="529"/>
                      <a:pt x="67" y="522"/>
                      <a:pt x="42" y="516"/>
                    </a:cubicBezTo>
                    <a:cubicBezTo>
                      <a:pt x="17" y="509"/>
                      <a:pt x="0" y="486"/>
                      <a:pt x="0" y="460"/>
                    </a:cubicBezTo>
                    <a:cubicBezTo>
                      <a:pt x="0" y="438"/>
                      <a:pt x="0" y="438"/>
                      <a:pt x="0" y="438"/>
                    </a:cubicBezTo>
                    <a:cubicBezTo>
                      <a:pt x="0" y="438"/>
                      <a:pt x="0" y="164"/>
                      <a:pt x="0" y="119"/>
                    </a:cubicBezTo>
                    <a:cubicBezTo>
                      <a:pt x="0" y="75"/>
                      <a:pt x="58" y="44"/>
                      <a:pt x="58" y="44"/>
                    </a:cubicBezTo>
                    <a:cubicBezTo>
                      <a:pt x="59" y="0"/>
                      <a:pt x="59" y="0"/>
                      <a:pt x="59" y="0"/>
                    </a:cubicBezTo>
                    <a:lnTo>
                      <a:pt x="249" y="0"/>
                    </a:lnTo>
                    <a:close/>
                  </a:path>
                </a:pathLst>
              </a:custGeom>
              <a:solidFill>
                <a:schemeClr val="accent1">
                  <a:alpha val="2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28" name="PA-矩形 17"/>
              <p:cNvSpPr>
                <a:spLocks noChangeArrowheads="1"/>
              </p:cNvSpPr>
              <p:nvPr>
                <p:custDataLst>
                  <p:tags r:id="rId8"/>
                </p:custDataLst>
              </p:nvPr>
            </p:nvSpPr>
            <p:spPr bwMode="auto">
              <a:xfrm>
                <a:off x="2511" y="1440"/>
                <a:ext cx="738" cy="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29" name="PA-矩形 18"/>
              <p:cNvSpPr>
                <a:spLocks noChangeArrowheads="1"/>
              </p:cNvSpPr>
              <p:nvPr>
                <p:custDataLst>
                  <p:tags r:id="rId9"/>
                </p:custDataLst>
              </p:nvPr>
            </p:nvSpPr>
            <p:spPr bwMode="auto">
              <a:xfrm>
                <a:off x="2511" y="2076"/>
                <a:ext cx="738" cy="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0" name="PA-任意多边形 19"/>
              <p:cNvSpPr/>
              <p:nvPr>
                <p:custDataLst>
                  <p:tags r:id="rId10"/>
                </p:custDataLst>
              </p:nvPr>
            </p:nvSpPr>
            <p:spPr bwMode="auto">
              <a:xfrm>
                <a:off x="2583" y="941"/>
                <a:ext cx="594" cy="209"/>
              </a:xfrm>
              <a:custGeom>
                <a:avLst/>
                <a:gdLst>
                  <a:gd name="T0" fmla="*/ 249 w 249"/>
                  <a:gd name="T1" fmla="*/ 59 h 88"/>
                  <a:gd name="T2" fmla="*/ 124 w 249"/>
                  <a:gd name="T3" fmla="*/ 88 h 88"/>
                  <a:gd name="T4" fmla="*/ 0 w 249"/>
                  <a:gd name="T5" fmla="*/ 59 h 88"/>
                  <a:gd name="T6" fmla="*/ 0 w 249"/>
                  <a:gd name="T7" fmla="*/ 0 h 88"/>
                  <a:gd name="T8" fmla="*/ 249 w 249"/>
                  <a:gd name="T9" fmla="*/ 0 h 88"/>
                  <a:gd name="T10" fmla="*/ 249 w 249"/>
                  <a:gd name="T11" fmla="*/ 59 h 88"/>
                </a:gdLst>
                <a:ahLst/>
                <a:cxnLst>
                  <a:cxn ang="0">
                    <a:pos x="T0" y="T1"/>
                  </a:cxn>
                  <a:cxn ang="0">
                    <a:pos x="T2" y="T3"/>
                  </a:cxn>
                  <a:cxn ang="0">
                    <a:pos x="T4" y="T5"/>
                  </a:cxn>
                  <a:cxn ang="0">
                    <a:pos x="T6" y="T7"/>
                  </a:cxn>
                  <a:cxn ang="0">
                    <a:pos x="T8" y="T9"/>
                  </a:cxn>
                  <a:cxn ang="0">
                    <a:pos x="T10" y="T11"/>
                  </a:cxn>
                </a:cxnLst>
                <a:rect l="0" t="0" r="r" b="b"/>
                <a:pathLst>
                  <a:path w="249" h="88">
                    <a:moveTo>
                      <a:pt x="249" y="59"/>
                    </a:moveTo>
                    <a:cubicBezTo>
                      <a:pt x="249" y="75"/>
                      <a:pt x="193" y="88"/>
                      <a:pt x="124" y="88"/>
                    </a:cubicBezTo>
                    <a:cubicBezTo>
                      <a:pt x="56" y="88"/>
                      <a:pt x="0" y="75"/>
                      <a:pt x="0" y="59"/>
                    </a:cubicBezTo>
                    <a:cubicBezTo>
                      <a:pt x="0" y="0"/>
                      <a:pt x="0" y="0"/>
                      <a:pt x="0" y="0"/>
                    </a:cubicBezTo>
                    <a:cubicBezTo>
                      <a:pt x="249" y="0"/>
                      <a:pt x="249" y="0"/>
                      <a:pt x="249" y="0"/>
                    </a:cubicBezTo>
                    <a:lnTo>
                      <a:pt x="249" y="5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1" name="PA-椭圆 20"/>
              <p:cNvSpPr>
                <a:spLocks noChangeArrowheads="1"/>
              </p:cNvSpPr>
              <p:nvPr>
                <p:custDataLst>
                  <p:tags r:id="rId11"/>
                </p:custDataLst>
              </p:nvPr>
            </p:nvSpPr>
            <p:spPr bwMode="auto">
              <a:xfrm>
                <a:off x="2583" y="872"/>
                <a:ext cx="594" cy="135"/>
              </a:xfrm>
              <a:prstGeom prst="ellipse">
                <a:avLst/>
              </a:prstGeom>
              <a:solidFill>
                <a:schemeClr val="accent1">
                  <a:alpha val="2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2" name="PA-矩形 21"/>
              <p:cNvSpPr>
                <a:spLocks noChangeArrowheads="1"/>
              </p:cNvSpPr>
              <p:nvPr>
                <p:custDataLst>
                  <p:tags r:id="rId12"/>
                </p:custDataLst>
              </p:nvPr>
            </p:nvSpPr>
            <p:spPr bwMode="auto">
              <a:xfrm>
                <a:off x="2266" y="1571"/>
                <a:ext cx="1228" cy="38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3" name="PA-任意多边形 22"/>
              <p:cNvSpPr/>
              <p:nvPr>
                <p:custDataLst>
                  <p:tags r:id="rId13"/>
                </p:custDataLst>
              </p:nvPr>
            </p:nvSpPr>
            <p:spPr bwMode="auto">
              <a:xfrm>
                <a:off x="2714" y="1636"/>
                <a:ext cx="98" cy="111"/>
              </a:xfrm>
              <a:custGeom>
                <a:avLst/>
                <a:gdLst>
                  <a:gd name="T0" fmla="*/ 31 w 41"/>
                  <a:gd name="T1" fmla="*/ 23 h 47"/>
                  <a:gd name="T2" fmla="*/ 31 w 41"/>
                  <a:gd name="T3" fmla="*/ 36 h 47"/>
                  <a:gd name="T4" fmla="*/ 23 w 41"/>
                  <a:gd name="T5" fmla="*/ 38 h 47"/>
                  <a:gd name="T6" fmla="*/ 14 w 41"/>
                  <a:gd name="T7" fmla="*/ 34 h 47"/>
                  <a:gd name="T8" fmla="*/ 10 w 41"/>
                  <a:gd name="T9" fmla="*/ 24 h 47"/>
                  <a:gd name="T10" fmla="*/ 14 w 41"/>
                  <a:gd name="T11" fmla="*/ 13 h 47"/>
                  <a:gd name="T12" fmla="*/ 23 w 41"/>
                  <a:gd name="T13" fmla="*/ 10 h 47"/>
                  <a:gd name="T14" fmla="*/ 29 w 41"/>
                  <a:gd name="T15" fmla="*/ 11 h 47"/>
                  <a:gd name="T16" fmla="*/ 34 w 41"/>
                  <a:gd name="T17" fmla="*/ 14 h 47"/>
                  <a:gd name="T18" fmla="*/ 40 w 41"/>
                  <a:gd name="T19" fmla="*/ 7 h 47"/>
                  <a:gd name="T20" fmla="*/ 23 w 41"/>
                  <a:gd name="T21" fmla="*/ 0 h 47"/>
                  <a:gd name="T22" fmla="*/ 6 w 41"/>
                  <a:gd name="T23" fmla="*/ 7 h 47"/>
                  <a:gd name="T24" fmla="*/ 0 w 41"/>
                  <a:gd name="T25" fmla="*/ 24 h 47"/>
                  <a:gd name="T26" fmla="*/ 6 w 41"/>
                  <a:gd name="T27" fmla="*/ 40 h 47"/>
                  <a:gd name="T28" fmla="*/ 23 w 41"/>
                  <a:gd name="T29" fmla="*/ 47 h 47"/>
                  <a:gd name="T30" fmla="*/ 41 w 41"/>
                  <a:gd name="T31" fmla="*/ 39 h 47"/>
                  <a:gd name="T32" fmla="*/ 41 w 41"/>
                  <a:gd name="T33" fmla="*/ 23 h 47"/>
                  <a:gd name="T34" fmla="*/ 31 w 41"/>
                  <a:gd name="T3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47">
                    <a:moveTo>
                      <a:pt x="31" y="23"/>
                    </a:moveTo>
                    <a:cubicBezTo>
                      <a:pt x="31" y="36"/>
                      <a:pt x="31" y="36"/>
                      <a:pt x="31" y="36"/>
                    </a:cubicBezTo>
                    <a:cubicBezTo>
                      <a:pt x="29" y="37"/>
                      <a:pt x="26" y="38"/>
                      <a:pt x="23" y="38"/>
                    </a:cubicBezTo>
                    <a:cubicBezTo>
                      <a:pt x="19" y="38"/>
                      <a:pt x="16" y="36"/>
                      <a:pt x="14" y="34"/>
                    </a:cubicBezTo>
                    <a:cubicBezTo>
                      <a:pt x="11" y="31"/>
                      <a:pt x="10" y="28"/>
                      <a:pt x="10" y="24"/>
                    </a:cubicBezTo>
                    <a:cubicBezTo>
                      <a:pt x="10" y="19"/>
                      <a:pt x="11" y="16"/>
                      <a:pt x="14" y="13"/>
                    </a:cubicBezTo>
                    <a:cubicBezTo>
                      <a:pt x="16" y="11"/>
                      <a:pt x="20" y="10"/>
                      <a:pt x="23" y="10"/>
                    </a:cubicBezTo>
                    <a:cubicBezTo>
                      <a:pt x="25" y="10"/>
                      <a:pt x="27" y="10"/>
                      <a:pt x="29" y="11"/>
                    </a:cubicBezTo>
                    <a:cubicBezTo>
                      <a:pt x="31" y="11"/>
                      <a:pt x="32" y="12"/>
                      <a:pt x="34" y="14"/>
                    </a:cubicBezTo>
                    <a:cubicBezTo>
                      <a:pt x="40" y="7"/>
                      <a:pt x="40" y="7"/>
                      <a:pt x="40" y="7"/>
                    </a:cubicBezTo>
                    <a:cubicBezTo>
                      <a:pt x="35" y="3"/>
                      <a:pt x="29" y="0"/>
                      <a:pt x="23" y="0"/>
                    </a:cubicBezTo>
                    <a:cubicBezTo>
                      <a:pt x="16" y="0"/>
                      <a:pt x="11" y="3"/>
                      <a:pt x="6" y="7"/>
                    </a:cubicBezTo>
                    <a:cubicBezTo>
                      <a:pt x="2" y="11"/>
                      <a:pt x="0" y="17"/>
                      <a:pt x="0" y="24"/>
                    </a:cubicBezTo>
                    <a:cubicBezTo>
                      <a:pt x="0" y="30"/>
                      <a:pt x="2" y="36"/>
                      <a:pt x="6" y="40"/>
                    </a:cubicBezTo>
                    <a:cubicBezTo>
                      <a:pt x="11" y="45"/>
                      <a:pt x="16" y="47"/>
                      <a:pt x="23" y="47"/>
                    </a:cubicBezTo>
                    <a:cubicBezTo>
                      <a:pt x="31" y="47"/>
                      <a:pt x="37" y="44"/>
                      <a:pt x="41" y="39"/>
                    </a:cubicBezTo>
                    <a:cubicBezTo>
                      <a:pt x="41" y="23"/>
                      <a:pt x="41" y="23"/>
                      <a:pt x="41" y="23"/>
                    </a:cubicBezTo>
                    <a:lnTo>
                      <a:pt x="31"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4" name="PA-任意多边形 23"/>
              <p:cNvSpPr>
                <a:spLocks noEditPoints="1"/>
              </p:cNvSpPr>
              <p:nvPr>
                <p:custDataLst>
                  <p:tags r:id="rId14"/>
                </p:custDataLst>
              </p:nvPr>
            </p:nvSpPr>
            <p:spPr bwMode="auto">
              <a:xfrm>
                <a:off x="2836" y="1636"/>
                <a:ext cx="112" cy="111"/>
              </a:xfrm>
              <a:custGeom>
                <a:avLst/>
                <a:gdLst>
                  <a:gd name="T0" fmla="*/ 33 w 47"/>
                  <a:gd name="T1" fmla="*/ 13 h 47"/>
                  <a:gd name="T2" fmla="*/ 37 w 47"/>
                  <a:gd name="T3" fmla="*/ 24 h 47"/>
                  <a:gd name="T4" fmla="*/ 33 w 47"/>
                  <a:gd name="T5" fmla="*/ 34 h 47"/>
                  <a:gd name="T6" fmla="*/ 24 w 47"/>
                  <a:gd name="T7" fmla="*/ 38 h 47"/>
                  <a:gd name="T8" fmla="*/ 14 w 47"/>
                  <a:gd name="T9" fmla="*/ 34 h 47"/>
                  <a:gd name="T10" fmla="*/ 10 w 47"/>
                  <a:gd name="T11" fmla="*/ 24 h 47"/>
                  <a:gd name="T12" fmla="*/ 14 w 47"/>
                  <a:gd name="T13" fmla="*/ 13 h 47"/>
                  <a:gd name="T14" fmla="*/ 24 w 47"/>
                  <a:gd name="T15" fmla="*/ 9 h 47"/>
                  <a:gd name="T16" fmla="*/ 33 w 47"/>
                  <a:gd name="T17" fmla="*/ 13 h 47"/>
                  <a:gd name="T18" fmla="*/ 24 w 47"/>
                  <a:gd name="T19" fmla="*/ 47 h 47"/>
                  <a:gd name="T20" fmla="*/ 40 w 47"/>
                  <a:gd name="T21" fmla="*/ 40 h 47"/>
                  <a:gd name="T22" fmla="*/ 47 w 47"/>
                  <a:gd name="T23" fmla="*/ 24 h 47"/>
                  <a:gd name="T24" fmla="*/ 40 w 47"/>
                  <a:gd name="T25" fmla="*/ 7 h 47"/>
                  <a:gd name="T26" fmla="*/ 24 w 47"/>
                  <a:gd name="T27" fmla="*/ 0 h 47"/>
                  <a:gd name="T28" fmla="*/ 7 w 47"/>
                  <a:gd name="T29" fmla="*/ 7 h 47"/>
                  <a:gd name="T30" fmla="*/ 0 w 47"/>
                  <a:gd name="T31" fmla="*/ 24 h 47"/>
                  <a:gd name="T32" fmla="*/ 7 w 47"/>
                  <a:gd name="T33" fmla="*/ 40 h 47"/>
                  <a:gd name="T34" fmla="*/ 24 w 47"/>
                  <a:gd name="T3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47">
                    <a:moveTo>
                      <a:pt x="33" y="13"/>
                    </a:moveTo>
                    <a:cubicBezTo>
                      <a:pt x="36" y="16"/>
                      <a:pt x="37" y="20"/>
                      <a:pt x="37" y="24"/>
                    </a:cubicBezTo>
                    <a:cubicBezTo>
                      <a:pt x="37" y="28"/>
                      <a:pt x="36" y="31"/>
                      <a:pt x="33" y="34"/>
                    </a:cubicBezTo>
                    <a:cubicBezTo>
                      <a:pt x="31" y="37"/>
                      <a:pt x="27" y="38"/>
                      <a:pt x="24" y="38"/>
                    </a:cubicBezTo>
                    <a:cubicBezTo>
                      <a:pt x="20" y="38"/>
                      <a:pt x="17" y="37"/>
                      <a:pt x="14" y="34"/>
                    </a:cubicBezTo>
                    <a:cubicBezTo>
                      <a:pt x="12" y="31"/>
                      <a:pt x="10" y="28"/>
                      <a:pt x="10" y="24"/>
                    </a:cubicBezTo>
                    <a:cubicBezTo>
                      <a:pt x="10" y="20"/>
                      <a:pt x="12" y="16"/>
                      <a:pt x="14" y="13"/>
                    </a:cubicBezTo>
                    <a:cubicBezTo>
                      <a:pt x="17" y="11"/>
                      <a:pt x="20" y="9"/>
                      <a:pt x="24" y="9"/>
                    </a:cubicBezTo>
                    <a:cubicBezTo>
                      <a:pt x="27" y="9"/>
                      <a:pt x="31" y="11"/>
                      <a:pt x="33" y="13"/>
                    </a:cubicBezTo>
                    <a:close/>
                    <a:moveTo>
                      <a:pt x="24" y="47"/>
                    </a:moveTo>
                    <a:cubicBezTo>
                      <a:pt x="30" y="47"/>
                      <a:pt x="36" y="44"/>
                      <a:pt x="40" y="40"/>
                    </a:cubicBezTo>
                    <a:cubicBezTo>
                      <a:pt x="45" y="36"/>
                      <a:pt x="47" y="30"/>
                      <a:pt x="47" y="24"/>
                    </a:cubicBezTo>
                    <a:cubicBezTo>
                      <a:pt x="47" y="17"/>
                      <a:pt x="45" y="11"/>
                      <a:pt x="40" y="7"/>
                    </a:cubicBezTo>
                    <a:cubicBezTo>
                      <a:pt x="36" y="3"/>
                      <a:pt x="30" y="0"/>
                      <a:pt x="24" y="0"/>
                    </a:cubicBezTo>
                    <a:cubicBezTo>
                      <a:pt x="17" y="0"/>
                      <a:pt x="12" y="3"/>
                      <a:pt x="7" y="7"/>
                    </a:cubicBezTo>
                    <a:cubicBezTo>
                      <a:pt x="2" y="11"/>
                      <a:pt x="0" y="17"/>
                      <a:pt x="0" y="24"/>
                    </a:cubicBezTo>
                    <a:cubicBezTo>
                      <a:pt x="0" y="30"/>
                      <a:pt x="2" y="36"/>
                      <a:pt x="7" y="40"/>
                    </a:cubicBezTo>
                    <a:cubicBezTo>
                      <a:pt x="12" y="44"/>
                      <a:pt x="17" y="47"/>
                      <a:pt x="24"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5" name="PA-任意多边形 24"/>
              <p:cNvSpPr/>
              <p:nvPr>
                <p:custDataLst>
                  <p:tags r:id="rId15"/>
                </p:custDataLst>
              </p:nvPr>
            </p:nvSpPr>
            <p:spPr bwMode="auto">
              <a:xfrm>
                <a:off x="2965" y="1638"/>
                <a:ext cx="86" cy="107"/>
              </a:xfrm>
              <a:custGeom>
                <a:avLst/>
                <a:gdLst>
                  <a:gd name="T0" fmla="*/ 55 w 86"/>
                  <a:gd name="T1" fmla="*/ 21 h 107"/>
                  <a:gd name="T2" fmla="*/ 86 w 86"/>
                  <a:gd name="T3" fmla="*/ 21 h 107"/>
                  <a:gd name="T4" fmla="*/ 86 w 86"/>
                  <a:gd name="T5" fmla="*/ 0 h 107"/>
                  <a:gd name="T6" fmla="*/ 0 w 86"/>
                  <a:gd name="T7" fmla="*/ 0 h 107"/>
                  <a:gd name="T8" fmla="*/ 0 w 86"/>
                  <a:gd name="T9" fmla="*/ 21 h 107"/>
                  <a:gd name="T10" fmla="*/ 31 w 86"/>
                  <a:gd name="T11" fmla="*/ 21 h 107"/>
                  <a:gd name="T12" fmla="*/ 31 w 86"/>
                  <a:gd name="T13" fmla="*/ 107 h 107"/>
                  <a:gd name="T14" fmla="*/ 55 w 86"/>
                  <a:gd name="T15" fmla="*/ 107 h 107"/>
                  <a:gd name="T16" fmla="*/ 55 w 86"/>
                  <a:gd name="T17" fmla="*/ 2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07">
                    <a:moveTo>
                      <a:pt x="55" y="21"/>
                    </a:moveTo>
                    <a:lnTo>
                      <a:pt x="86" y="21"/>
                    </a:lnTo>
                    <a:lnTo>
                      <a:pt x="86" y="0"/>
                    </a:lnTo>
                    <a:lnTo>
                      <a:pt x="0" y="0"/>
                    </a:lnTo>
                    <a:lnTo>
                      <a:pt x="0" y="21"/>
                    </a:lnTo>
                    <a:lnTo>
                      <a:pt x="31" y="21"/>
                    </a:lnTo>
                    <a:lnTo>
                      <a:pt x="31" y="107"/>
                    </a:lnTo>
                    <a:lnTo>
                      <a:pt x="55" y="107"/>
                    </a:lnTo>
                    <a:lnTo>
                      <a:pt x="55"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6" name="PA-任意多边形 25"/>
              <p:cNvSpPr/>
              <p:nvPr>
                <p:custDataLst>
                  <p:tags r:id="rId16"/>
                </p:custDataLst>
              </p:nvPr>
            </p:nvSpPr>
            <p:spPr bwMode="auto">
              <a:xfrm>
                <a:off x="2328" y="1783"/>
                <a:ext cx="105" cy="107"/>
              </a:xfrm>
              <a:custGeom>
                <a:avLst/>
                <a:gdLst>
                  <a:gd name="T0" fmla="*/ 52 w 105"/>
                  <a:gd name="T1" fmla="*/ 69 h 107"/>
                  <a:gd name="T2" fmla="*/ 26 w 105"/>
                  <a:gd name="T3" fmla="*/ 0 h 107"/>
                  <a:gd name="T4" fmla="*/ 0 w 105"/>
                  <a:gd name="T5" fmla="*/ 0 h 107"/>
                  <a:gd name="T6" fmla="*/ 43 w 105"/>
                  <a:gd name="T7" fmla="*/ 107 h 107"/>
                  <a:gd name="T8" fmla="*/ 62 w 105"/>
                  <a:gd name="T9" fmla="*/ 107 h 107"/>
                  <a:gd name="T10" fmla="*/ 105 w 105"/>
                  <a:gd name="T11" fmla="*/ 0 h 107"/>
                  <a:gd name="T12" fmla="*/ 78 w 105"/>
                  <a:gd name="T13" fmla="*/ 0 h 107"/>
                  <a:gd name="T14" fmla="*/ 52 w 105"/>
                  <a:gd name="T15" fmla="*/ 69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07">
                    <a:moveTo>
                      <a:pt x="52" y="69"/>
                    </a:moveTo>
                    <a:lnTo>
                      <a:pt x="26" y="0"/>
                    </a:lnTo>
                    <a:lnTo>
                      <a:pt x="0" y="0"/>
                    </a:lnTo>
                    <a:lnTo>
                      <a:pt x="43" y="107"/>
                    </a:lnTo>
                    <a:lnTo>
                      <a:pt x="62" y="107"/>
                    </a:lnTo>
                    <a:lnTo>
                      <a:pt x="105" y="0"/>
                    </a:lnTo>
                    <a:lnTo>
                      <a:pt x="78" y="0"/>
                    </a:lnTo>
                    <a:lnTo>
                      <a:pt x="5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37" name="PA-任意多边形 26"/>
              <p:cNvSpPr>
                <a:spLocks noEditPoints="1"/>
              </p:cNvSpPr>
              <p:nvPr>
                <p:custDataLst>
                  <p:tags r:id="rId17"/>
                </p:custDataLst>
              </p:nvPr>
            </p:nvSpPr>
            <p:spPr bwMode="auto">
              <a:xfrm>
                <a:off x="2435" y="1783"/>
                <a:ext cx="115" cy="107"/>
              </a:xfrm>
              <a:custGeom>
                <a:avLst/>
                <a:gdLst>
                  <a:gd name="T0" fmla="*/ 88 w 115"/>
                  <a:gd name="T1" fmla="*/ 107 h 107"/>
                  <a:gd name="T2" fmla="*/ 115 w 115"/>
                  <a:gd name="T3" fmla="*/ 107 h 107"/>
                  <a:gd name="T4" fmla="*/ 69 w 115"/>
                  <a:gd name="T5" fmla="*/ 0 h 107"/>
                  <a:gd name="T6" fmla="*/ 45 w 115"/>
                  <a:gd name="T7" fmla="*/ 0 h 107"/>
                  <a:gd name="T8" fmla="*/ 0 w 115"/>
                  <a:gd name="T9" fmla="*/ 107 h 107"/>
                  <a:gd name="T10" fmla="*/ 24 w 115"/>
                  <a:gd name="T11" fmla="*/ 107 h 107"/>
                  <a:gd name="T12" fmla="*/ 33 w 115"/>
                  <a:gd name="T13" fmla="*/ 83 h 107"/>
                  <a:gd name="T14" fmla="*/ 79 w 115"/>
                  <a:gd name="T15" fmla="*/ 83 h 107"/>
                  <a:gd name="T16" fmla="*/ 88 w 115"/>
                  <a:gd name="T17" fmla="*/ 107 h 107"/>
                  <a:gd name="T18" fmla="*/ 57 w 115"/>
                  <a:gd name="T19" fmla="*/ 31 h 107"/>
                  <a:gd name="T20" fmla="*/ 69 w 115"/>
                  <a:gd name="T21" fmla="*/ 62 h 107"/>
                  <a:gd name="T22" fmla="*/ 43 w 115"/>
                  <a:gd name="T23" fmla="*/ 62 h 107"/>
                  <a:gd name="T24" fmla="*/ 57 w 115"/>
                  <a:gd name="T25" fmla="*/ 3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07">
                    <a:moveTo>
                      <a:pt x="88" y="107"/>
                    </a:moveTo>
                    <a:lnTo>
                      <a:pt x="115" y="107"/>
                    </a:lnTo>
                    <a:lnTo>
                      <a:pt x="69" y="0"/>
                    </a:lnTo>
                    <a:lnTo>
                      <a:pt x="45" y="0"/>
                    </a:lnTo>
                    <a:lnTo>
                      <a:pt x="0" y="107"/>
                    </a:lnTo>
                    <a:lnTo>
                      <a:pt x="24" y="107"/>
                    </a:lnTo>
                    <a:lnTo>
                      <a:pt x="33" y="83"/>
                    </a:lnTo>
                    <a:lnTo>
                      <a:pt x="79" y="83"/>
                    </a:lnTo>
                    <a:lnTo>
                      <a:pt x="88" y="107"/>
                    </a:lnTo>
                    <a:close/>
                    <a:moveTo>
                      <a:pt x="57" y="31"/>
                    </a:moveTo>
                    <a:lnTo>
                      <a:pt x="69" y="62"/>
                    </a:lnTo>
                    <a:lnTo>
                      <a:pt x="43" y="62"/>
                    </a:lnTo>
                    <a:lnTo>
                      <a:pt x="57"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0" name="PA-任意多边形 27"/>
              <p:cNvSpPr/>
              <p:nvPr>
                <p:custDataLst>
                  <p:tags r:id="rId18"/>
                </p:custDataLst>
              </p:nvPr>
            </p:nvSpPr>
            <p:spPr bwMode="auto">
              <a:xfrm>
                <a:off x="2566" y="1781"/>
                <a:ext cx="100" cy="109"/>
              </a:xfrm>
              <a:custGeom>
                <a:avLst/>
                <a:gdLst>
                  <a:gd name="T0" fmla="*/ 23 w 42"/>
                  <a:gd name="T1" fmla="*/ 37 h 46"/>
                  <a:gd name="T2" fmla="*/ 14 w 42"/>
                  <a:gd name="T3" fmla="*/ 33 h 46"/>
                  <a:gd name="T4" fmla="*/ 10 w 42"/>
                  <a:gd name="T5" fmla="*/ 23 h 46"/>
                  <a:gd name="T6" fmla="*/ 14 w 42"/>
                  <a:gd name="T7" fmla="*/ 13 h 46"/>
                  <a:gd name="T8" fmla="*/ 24 w 42"/>
                  <a:gd name="T9" fmla="*/ 10 h 46"/>
                  <a:gd name="T10" fmla="*/ 35 w 42"/>
                  <a:gd name="T11" fmla="*/ 15 h 46"/>
                  <a:gd name="T12" fmla="*/ 42 w 42"/>
                  <a:gd name="T13" fmla="*/ 8 h 46"/>
                  <a:gd name="T14" fmla="*/ 23 w 42"/>
                  <a:gd name="T15" fmla="*/ 0 h 46"/>
                  <a:gd name="T16" fmla="*/ 7 w 42"/>
                  <a:gd name="T17" fmla="*/ 7 h 46"/>
                  <a:gd name="T18" fmla="*/ 0 w 42"/>
                  <a:gd name="T19" fmla="*/ 23 h 46"/>
                  <a:gd name="T20" fmla="*/ 6 w 42"/>
                  <a:gd name="T21" fmla="*/ 40 h 46"/>
                  <a:gd name="T22" fmla="*/ 23 w 42"/>
                  <a:gd name="T23" fmla="*/ 46 h 46"/>
                  <a:gd name="T24" fmla="*/ 41 w 42"/>
                  <a:gd name="T25" fmla="*/ 38 h 46"/>
                  <a:gd name="T26" fmla="*/ 35 w 42"/>
                  <a:gd name="T27" fmla="*/ 31 h 46"/>
                  <a:gd name="T28" fmla="*/ 23 w 42"/>
                  <a:gd name="T29"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46">
                    <a:moveTo>
                      <a:pt x="23" y="37"/>
                    </a:moveTo>
                    <a:cubicBezTo>
                      <a:pt x="19" y="37"/>
                      <a:pt x="16" y="36"/>
                      <a:pt x="14" y="33"/>
                    </a:cubicBezTo>
                    <a:cubicBezTo>
                      <a:pt x="11" y="31"/>
                      <a:pt x="10" y="27"/>
                      <a:pt x="10" y="23"/>
                    </a:cubicBezTo>
                    <a:cubicBezTo>
                      <a:pt x="10" y="19"/>
                      <a:pt x="11" y="16"/>
                      <a:pt x="14" y="13"/>
                    </a:cubicBezTo>
                    <a:cubicBezTo>
                      <a:pt x="17" y="11"/>
                      <a:pt x="20" y="10"/>
                      <a:pt x="24" y="10"/>
                    </a:cubicBezTo>
                    <a:cubicBezTo>
                      <a:pt x="28" y="10"/>
                      <a:pt x="32" y="12"/>
                      <a:pt x="35" y="15"/>
                    </a:cubicBezTo>
                    <a:cubicBezTo>
                      <a:pt x="42" y="8"/>
                      <a:pt x="42" y="8"/>
                      <a:pt x="42" y="8"/>
                    </a:cubicBezTo>
                    <a:cubicBezTo>
                      <a:pt x="37" y="3"/>
                      <a:pt x="31" y="0"/>
                      <a:pt x="23" y="0"/>
                    </a:cubicBezTo>
                    <a:cubicBezTo>
                      <a:pt x="17" y="0"/>
                      <a:pt x="11" y="2"/>
                      <a:pt x="7" y="7"/>
                    </a:cubicBezTo>
                    <a:cubicBezTo>
                      <a:pt x="2" y="11"/>
                      <a:pt x="0" y="17"/>
                      <a:pt x="0" y="23"/>
                    </a:cubicBezTo>
                    <a:cubicBezTo>
                      <a:pt x="0" y="30"/>
                      <a:pt x="2" y="35"/>
                      <a:pt x="6" y="40"/>
                    </a:cubicBezTo>
                    <a:cubicBezTo>
                      <a:pt x="11" y="44"/>
                      <a:pt x="17" y="46"/>
                      <a:pt x="23" y="46"/>
                    </a:cubicBezTo>
                    <a:cubicBezTo>
                      <a:pt x="30" y="46"/>
                      <a:pt x="36" y="43"/>
                      <a:pt x="41" y="38"/>
                    </a:cubicBezTo>
                    <a:cubicBezTo>
                      <a:pt x="35" y="31"/>
                      <a:pt x="35" y="31"/>
                      <a:pt x="35" y="31"/>
                    </a:cubicBezTo>
                    <a:cubicBezTo>
                      <a:pt x="32" y="35"/>
                      <a:pt x="28"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1" name="PA-任意多边形 28"/>
              <p:cNvSpPr/>
              <p:nvPr>
                <p:custDataLst>
                  <p:tags r:id="rId19"/>
                </p:custDataLst>
              </p:nvPr>
            </p:nvSpPr>
            <p:spPr bwMode="auto">
              <a:xfrm>
                <a:off x="2688" y="1781"/>
                <a:ext cx="100" cy="109"/>
              </a:xfrm>
              <a:custGeom>
                <a:avLst/>
                <a:gdLst>
                  <a:gd name="T0" fmla="*/ 23 w 42"/>
                  <a:gd name="T1" fmla="*/ 37 h 46"/>
                  <a:gd name="T2" fmla="*/ 14 w 42"/>
                  <a:gd name="T3" fmla="*/ 33 h 46"/>
                  <a:gd name="T4" fmla="*/ 10 w 42"/>
                  <a:gd name="T5" fmla="*/ 23 h 46"/>
                  <a:gd name="T6" fmla="*/ 14 w 42"/>
                  <a:gd name="T7" fmla="*/ 13 h 46"/>
                  <a:gd name="T8" fmla="*/ 24 w 42"/>
                  <a:gd name="T9" fmla="*/ 10 h 46"/>
                  <a:gd name="T10" fmla="*/ 36 w 42"/>
                  <a:gd name="T11" fmla="*/ 15 h 46"/>
                  <a:gd name="T12" fmla="*/ 42 w 42"/>
                  <a:gd name="T13" fmla="*/ 8 h 46"/>
                  <a:gd name="T14" fmla="*/ 23 w 42"/>
                  <a:gd name="T15" fmla="*/ 0 h 46"/>
                  <a:gd name="T16" fmla="*/ 7 w 42"/>
                  <a:gd name="T17" fmla="*/ 7 h 46"/>
                  <a:gd name="T18" fmla="*/ 0 w 42"/>
                  <a:gd name="T19" fmla="*/ 23 h 46"/>
                  <a:gd name="T20" fmla="*/ 7 w 42"/>
                  <a:gd name="T21" fmla="*/ 40 h 46"/>
                  <a:gd name="T22" fmla="*/ 24 w 42"/>
                  <a:gd name="T23" fmla="*/ 46 h 46"/>
                  <a:gd name="T24" fmla="*/ 42 w 42"/>
                  <a:gd name="T25" fmla="*/ 38 h 46"/>
                  <a:gd name="T26" fmla="*/ 35 w 42"/>
                  <a:gd name="T27" fmla="*/ 31 h 46"/>
                  <a:gd name="T28" fmla="*/ 23 w 42"/>
                  <a:gd name="T29"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46">
                    <a:moveTo>
                      <a:pt x="23" y="37"/>
                    </a:moveTo>
                    <a:cubicBezTo>
                      <a:pt x="20" y="37"/>
                      <a:pt x="16" y="36"/>
                      <a:pt x="14" y="33"/>
                    </a:cubicBezTo>
                    <a:cubicBezTo>
                      <a:pt x="11" y="31"/>
                      <a:pt x="10" y="27"/>
                      <a:pt x="10" y="23"/>
                    </a:cubicBezTo>
                    <a:cubicBezTo>
                      <a:pt x="10" y="19"/>
                      <a:pt x="12" y="16"/>
                      <a:pt x="14" y="13"/>
                    </a:cubicBezTo>
                    <a:cubicBezTo>
                      <a:pt x="17" y="11"/>
                      <a:pt x="20" y="10"/>
                      <a:pt x="24" y="10"/>
                    </a:cubicBezTo>
                    <a:cubicBezTo>
                      <a:pt x="29" y="10"/>
                      <a:pt x="32" y="12"/>
                      <a:pt x="36" y="15"/>
                    </a:cubicBezTo>
                    <a:cubicBezTo>
                      <a:pt x="42" y="8"/>
                      <a:pt x="42" y="8"/>
                      <a:pt x="42" y="8"/>
                    </a:cubicBezTo>
                    <a:cubicBezTo>
                      <a:pt x="37" y="3"/>
                      <a:pt x="31" y="0"/>
                      <a:pt x="23" y="0"/>
                    </a:cubicBezTo>
                    <a:cubicBezTo>
                      <a:pt x="17" y="0"/>
                      <a:pt x="11" y="2"/>
                      <a:pt x="7" y="7"/>
                    </a:cubicBezTo>
                    <a:cubicBezTo>
                      <a:pt x="2" y="11"/>
                      <a:pt x="0" y="17"/>
                      <a:pt x="0" y="23"/>
                    </a:cubicBezTo>
                    <a:cubicBezTo>
                      <a:pt x="0" y="30"/>
                      <a:pt x="2" y="35"/>
                      <a:pt x="7" y="40"/>
                    </a:cubicBezTo>
                    <a:cubicBezTo>
                      <a:pt x="11" y="44"/>
                      <a:pt x="17" y="46"/>
                      <a:pt x="24" y="46"/>
                    </a:cubicBezTo>
                    <a:cubicBezTo>
                      <a:pt x="30" y="46"/>
                      <a:pt x="36" y="43"/>
                      <a:pt x="42" y="38"/>
                    </a:cubicBezTo>
                    <a:cubicBezTo>
                      <a:pt x="35" y="31"/>
                      <a:pt x="35" y="31"/>
                      <a:pt x="35" y="31"/>
                    </a:cubicBezTo>
                    <a:cubicBezTo>
                      <a:pt x="32" y="35"/>
                      <a:pt x="28"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2" name="PA-矩形 29"/>
              <p:cNvSpPr>
                <a:spLocks noChangeArrowheads="1"/>
              </p:cNvSpPr>
              <p:nvPr>
                <p:custDataLst>
                  <p:tags r:id="rId20"/>
                </p:custDataLst>
              </p:nvPr>
            </p:nvSpPr>
            <p:spPr bwMode="auto">
              <a:xfrm>
                <a:off x="2817" y="1783"/>
                <a:ext cx="24" cy="10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3" name="PA-任意多边形 30"/>
              <p:cNvSpPr/>
              <p:nvPr>
                <p:custDataLst>
                  <p:tags r:id="rId21"/>
                </p:custDataLst>
              </p:nvPr>
            </p:nvSpPr>
            <p:spPr bwMode="auto">
              <a:xfrm>
                <a:off x="2876" y="1783"/>
                <a:ext cx="98" cy="107"/>
              </a:xfrm>
              <a:custGeom>
                <a:avLst/>
                <a:gdLst>
                  <a:gd name="T0" fmla="*/ 74 w 98"/>
                  <a:gd name="T1" fmla="*/ 0 h 107"/>
                  <a:gd name="T2" fmla="*/ 74 w 98"/>
                  <a:gd name="T3" fmla="*/ 69 h 107"/>
                  <a:gd name="T4" fmla="*/ 22 w 98"/>
                  <a:gd name="T5" fmla="*/ 0 h 107"/>
                  <a:gd name="T6" fmla="*/ 0 w 98"/>
                  <a:gd name="T7" fmla="*/ 0 h 107"/>
                  <a:gd name="T8" fmla="*/ 0 w 98"/>
                  <a:gd name="T9" fmla="*/ 107 h 107"/>
                  <a:gd name="T10" fmla="*/ 24 w 98"/>
                  <a:gd name="T11" fmla="*/ 107 h 107"/>
                  <a:gd name="T12" fmla="*/ 24 w 98"/>
                  <a:gd name="T13" fmla="*/ 40 h 107"/>
                  <a:gd name="T14" fmla="*/ 74 w 98"/>
                  <a:gd name="T15" fmla="*/ 107 h 107"/>
                  <a:gd name="T16" fmla="*/ 98 w 98"/>
                  <a:gd name="T17" fmla="*/ 107 h 107"/>
                  <a:gd name="T18" fmla="*/ 98 w 98"/>
                  <a:gd name="T19" fmla="*/ 0 h 107"/>
                  <a:gd name="T20" fmla="*/ 74 w 98"/>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07">
                    <a:moveTo>
                      <a:pt x="74" y="0"/>
                    </a:moveTo>
                    <a:lnTo>
                      <a:pt x="74" y="69"/>
                    </a:lnTo>
                    <a:lnTo>
                      <a:pt x="22" y="0"/>
                    </a:lnTo>
                    <a:lnTo>
                      <a:pt x="0" y="0"/>
                    </a:lnTo>
                    <a:lnTo>
                      <a:pt x="0" y="107"/>
                    </a:lnTo>
                    <a:lnTo>
                      <a:pt x="24" y="107"/>
                    </a:lnTo>
                    <a:lnTo>
                      <a:pt x="24" y="40"/>
                    </a:lnTo>
                    <a:lnTo>
                      <a:pt x="74" y="107"/>
                    </a:lnTo>
                    <a:lnTo>
                      <a:pt x="98" y="107"/>
                    </a:lnTo>
                    <a:lnTo>
                      <a:pt x="98" y="0"/>
                    </a:lnTo>
                    <a:lnTo>
                      <a:pt x="7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4" name="PA-任意多边形 31"/>
              <p:cNvSpPr>
                <a:spLocks noEditPoints="1"/>
              </p:cNvSpPr>
              <p:nvPr>
                <p:custDataLst>
                  <p:tags r:id="rId22"/>
                </p:custDataLst>
              </p:nvPr>
            </p:nvSpPr>
            <p:spPr bwMode="auto">
              <a:xfrm>
                <a:off x="2989" y="1783"/>
                <a:ext cx="116" cy="107"/>
              </a:xfrm>
              <a:custGeom>
                <a:avLst/>
                <a:gdLst>
                  <a:gd name="T0" fmla="*/ 90 w 116"/>
                  <a:gd name="T1" fmla="*/ 107 h 107"/>
                  <a:gd name="T2" fmla="*/ 116 w 116"/>
                  <a:gd name="T3" fmla="*/ 107 h 107"/>
                  <a:gd name="T4" fmla="*/ 69 w 116"/>
                  <a:gd name="T5" fmla="*/ 0 h 107"/>
                  <a:gd name="T6" fmla="*/ 47 w 116"/>
                  <a:gd name="T7" fmla="*/ 0 h 107"/>
                  <a:gd name="T8" fmla="*/ 0 w 116"/>
                  <a:gd name="T9" fmla="*/ 107 h 107"/>
                  <a:gd name="T10" fmla="*/ 26 w 116"/>
                  <a:gd name="T11" fmla="*/ 107 h 107"/>
                  <a:gd name="T12" fmla="*/ 35 w 116"/>
                  <a:gd name="T13" fmla="*/ 83 h 107"/>
                  <a:gd name="T14" fmla="*/ 81 w 116"/>
                  <a:gd name="T15" fmla="*/ 83 h 107"/>
                  <a:gd name="T16" fmla="*/ 90 w 116"/>
                  <a:gd name="T17" fmla="*/ 107 h 107"/>
                  <a:gd name="T18" fmla="*/ 59 w 116"/>
                  <a:gd name="T19" fmla="*/ 31 h 107"/>
                  <a:gd name="T20" fmla="*/ 71 w 116"/>
                  <a:gd name="T21" fmla="*/ 62 h 107"/>
                  <a:gd name="T22" fmla="*/ 45 w 116"/>
                  <a:gd name="T23" fmla="*/ 62 h 107"/>
                  <a:gd name="T24" fmla="*/ 59 w 116"/>
                  <a:gd name="T25" fmla="*/ 3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07">
                    <a:moveTo>
                      <a:pt x="90" y="107"/>
                    </a:moveTo>
                    <a:lnTo>
                      <a:pt x="116" y="107"/>
                    </a:lnTo>
                    <a:lnTo>
                      <a:pt x="69" y="0"/>
                    </a:lnTo>
                    <a:lnTo>
                      <a:pt x="47" y="0"/>
                    </a:lnTo>
                    <a:lnTo>
                      <a:pt x="0" y="107"/>
                    </a:lnTo>
                    <a:lnTo>
                      <a:pt x="26" y="107"/>
                    </a:lnTo>
                    <a:lnTo>
                      <a:pt x="35" y="83"/>
                    </a:lnTo>
                    <a:lnTo>
                      <a:pt x="81" y="83"/>
                    </a:lnTo>
                    <a:lnTo>
                      <a:pt x="90" y="107"/>
                    </a:lnTo>
                    <a:close/>
                    <a:moveTo>
                      <a:pt x="59" y="31"/>
                    </a:moveTo>
                    <a:lnTo>
                      <a:pt x="71" y="62"/>
                    </a:lnTo>
                    <a:lnTo>
                      <a:pt x="45" y="62"/>
                    </a:lnTo>
                    <a:lnTo>
                      <a:pt x="5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5" name="PA-任意多边形 32"/>
              <p:cNvSpPr/>
              <p:nvPr>
                <p:custDataLst>
                  <p:tags r:id="rId23"/>
                </p:custDataLst>
              </p:nvPr>
            </p:nvSpPr>
            <p:spPr bwMode="auto">
              <a:xfrm>
                <a:off x="3110" y="1783"/>
                <a:ext cx="84" cy="107"/>
              </a:xfrm>
              <a:custGeom>
                <a:avLst/>
                <a:gdLst>
                  <a:gd name="T0" fmla="*/ 53 w 84"/>
                  <a:gd name="T1" fmla="*/ 21 h 107"/>
                  <a:gd name="T2" fmla="*/ 84 w 84"/>
                  <a:gd name="T3" fmla="*/ 21 h 107"/>
                  <a:gd name="T4" fmla="*/ 84 w 84"/>
                  <a:gd name="T5" fmla="*/ 0 h 107"/>
                  <a:gd name="T6" fmla="*/ 0 w 84"/>
                  <a:gd name="T7" fmla="*/ 0 h 107"/>
                  <a:gd name="T8" fmla="*/ 0 w 84"/>
                  <a:gd name="T9" fmla="*/ 21 h 107"/>
                  <a:gd name="T10" fmla="*/ 29 w 84"/>
                  <a:gd name="T11" fmla="*/ 21 h 107"/>
                  <a:gd name="T12" fmla="*/ 29 w 84"/>
                  <a:gd name="T13" fmla="*/ 107 h 107"/>
                  <a:gd name="T14" fmla="*/ 53 w 84"/>
                  <a:gd name="T15" fmla="*/ 107 h 107"/>
                  <a:gd name="T16" fmla="*/ 53 w 84"/>
                  <a:gd name="T17" fmla="*/ 2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07">
                    <a:moveTo>
                      <a:pt x="53" y="21"/>
                    </a:moveTo>
                    <a:lnTo>
                      <a:pt x="84" y="21"/>
                    </a:lnTo>
                    <a:lnTo>
                      <a:pt x="84" y="0"/>
                    </a:lnTo>
                    <a:lnTo>
                      <a:pt x="0" y="0"/>
                    </a:lnTo>
                    <a:lnTo>
                      <a:pt x="0" y="21"/>
                    </a:lnTo>
                    <a:lnTo>
                      <a:pt x="29" y="21"/>
                    </a:lnTo>
                    <a:lnTo>
                      <a:pt x="29" y="107"/>
                    </a:lnTo>
                    <a:lnTo>
                      <a:pt x="53" y="107"/>
                    </a:lnTo>
                    <a:lnTo>
                      <a:pt x="53"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6" name="PA-任意多边形 33"/>
              <p:cNvSpPr/>
              <p:nvPr>
                <p:custDataLst>
                  <p:tags r:id="rId24"/>
                </p:custDataLst>
              </p:nvPr>
            </p:nvSpPr>
            <p:spPr bwMode="auto">
              <a:xfrm>
                <a:off x="3222" y="1783"/>
                <a:ext cx="79" cy="107"/>
              </a:xfrm>
              <a:custGeom>
                <a:avLst/>
                <a:gdLst>
                  <a:gd name="T0" fmla="*/ 77 w 79"/>
                  <a:gd name="T1" fmla="*/ 0 h 107"/>
                  <a:gd name="T2" fmla="*/ 0 w 79"/>
                  <a:gd name="T3" fmla="*/ 0 h 107"/>
                  <a:gd name="T4" fmla="*/ 0 w 79"/>
                  <a:gd name="T5" fmla="*/ 107 h 107"/>
                  <a:gd name="T6" fmla="*/ 79 w 79"/>
                  <a:gd name="T7" fmla="*/ 107 h 107"/>
                  <a:gd name="T8" fmla="*/ 79 w 79"/>
                  <a:gd name="T9" fmla="*/ 86 h 107"/>
                  <a:gd name="T10" fmla="*/ 24 w 79"/>
                  <a:gd name="T11" fmla="*/ 86 h 107"/>
                  <a:gd name="T12" fmla="*/ 24 w 79"/>
                  <a:gd name="T13" fmla="*/ 64 h 107"/>
                  <a:gd name="T14" fmla="*/ 72 w 79"/>
                  <a:gd name="T15" fmla="*/ 64 h 107"/>
                  <a:gd name="T16" fmla="*/ 72 w 79"/>
                  <a:gd name="T17" fmla="*/ 43 h 107"/>
                  <a:gd name="T18" fmla="*/ 24 w 79"/>
                  <a:gd name="T19" fmla="*/ 43 h 107"/>
                  <a:gd name="T20" fmla="*/ 24 w 79"/>
                  <a:gd name="T21" fmla="*/ 21 h 107"/>
                  <a:gd name="T22" fmla="*/ 77 w 79"/>
                  <a:gd name="T23" fmla="*/ 21 h 107"/>
                  <a:gd name="T24" fmla="*/ 77 w 79"/>
                  <a:gd name="T2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7">
                    <a:moveTo>
                      <a:pt x="77" y="0"/>
                    </a:moveTo>
                    <a:lnTo>
                      <a:pt x="0" y="0"/>
                    </a:lnTo>
                    <a:lnTo>
                      <a:pt x="0" y="107"/>
                    </a:lnTo>
                    <a:lnTo>
                      <a:pt x="79" y="107"/>
                    </a:lnTo>
                    <a:lnTo>
                      <a:pt x="79" y="86"/>
                    </a:lnTo>
                    <a:lnTo>
                      <a:pt x="24" y="86"/>
                    </a:lnTo>
                    <a:lnTo>
                      <a:pt x="24" y="64"/>
                    </a:lnTo>
                    <a:lnTo>
                      <a:pt x="72" y="64"/>
                    </a:lnTo>
                    <a:lnTo>
                      <a:pt x="72" y="43"/>
                    </a:lnTo>
                    <a:lnTo>
                      <a:pt x="24" y="43"/>
                    </a:lnTo>
                    <a:lnTo>
                      <a:pt x="24" y="21"/>
                    </a:lnTo>
                    <a:lnTo>
                      <a:pt x="77" y="21"/>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7" name="PA-任意多边形 34"/>
              <p:cNvSpPr>
                <a:spLocks noEditPoints="1"/>
              </p:cNvSpPr>
              <p:nvPr>
                <p:custDataLst>
                  <p:tags r:id="rId25"/>
                </p:custDataLst>
              </p:nvPr>
            </p:nvSpPr>
            <p:spPr bwMode="auto">
              <a:xfrm>
                <a:off x="3332" y="1783"/>
                <a:ext cx="96" cy="107"/>
              </a:xfrm>
              <a:custGeom>
                <a:avLst/>
                <a:gdLst>
                  <a:gd name="T0" fmla="*/ 34 w 40"/>
                  <a:gd name="T1" fmla="*/ 6 h 45"/>
                  <a:gd name="T2" fmla="*/ 16 w 40"/>
                  <a:gd name="T3" fmla="*/ 0 h 45"/>
                  <a:gd name="T4" fmla="*/ 0 w 40"/>
                  <a:gd name="T5" fmla="*/ 0 h 45"/>
                  <a:gd name="T6" fmla="*/ 0 w 40"/>
                  <a:gd name="T7" fmla="*/ 45 h 45"/>
                  <a:gd name="T8" fmla="*/ 15 w 40"/>
                  <a:gd name="T9" fmla="*/ 45 h 45"/>
                  <a:gd name="T10" fmla="*/ 34 w 40"/>
                  <a:gd name="T11" fmla="*/ 39 h 45"/>
                  <a:gd name="T12" fmla="*/ 40 w 40"/>
                  <a:gd name="T13" fmla="*/ 22 h 45"/>
                  <a:gd name="T14" fmla="*/ 34 w 40"/>
                  <a:gd name="T15" fmla="*/ 6 h 45"/>
                  <a:gd name="T16" fmla="*/ 27 w 40"/>
                  <a:gd name="T17" fmla="*/ 33 h 45"/>
                  <a:gd name="T18" fmla="*/ 16 w 40"/>
                  <a:gd name="T19" fmla="*/ 36 h 45"/>
                  <a:gd name="T20" fmla="*/ 10 w 40"/>
                  <a:gd name="T21" fmla="*/ 36 h 45"/>
                  <a:gd name="T22" fmla="*/ 10 w 40"/>
                  <a:gd name="T23" fmla="*/ 9 h 45"/>
                  <a:gd name="T24" fmla="*/ 15 w 40"/>
                  <a:gd name="T25" fmla="*/ 9 h 45"/>
                  <a:gd name="T26" fmla="*/ 27 w 40"/>
                  <a:gd name="T27" fmla="*/ 12 h 45"/>
                  <a:gd name="T28" fmla="*/ 30 w 40"/>
                  <a:gd name="T29" fmla="*/ 22 h 45"/>
                  <a:gd name="T30" fmla="*/ 27 w 40"/>
                  <a:gd name="T31" fmla="*/ 3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45">
                    <a:moveTo>
                      <a:pt x="34" y="6"/>
                    </a:moveTo>
                    <a:cubicBezTo>
                      <a:pt x="30" y="2"/>
                      <a:pt x="23" y="0"/>
                      <a:pt x="16" y="0"/>
                    </a:cubicBezTo>
                    <a:cubicBezTo>
                      <a:pt x="0" y="0"/>
                      <a:pt x="0" y="0"/>
                      <a:pt x="0" y="0"/>
                    </a:cubicBezTo>
                    <a:cubicBezTo>
                      <a:pt x="0" y="45"/>
                      <a:pt x="0" y="45"/>
                      <a:pt x="0" y="45"/>
                    </a:cubicBezTo>
                    <a:cubicBezTo>
                      <a:pt x="15" y="45"/>
                      <a:pt x="15" y="45"/>
                      <a:pt x="15" y="45"/>
                    </a:cubicBezTo>
                    <a:cubicBezTo>
                      <a:pt x="24" y="45"/>
                      <a:pt x="30" y="43"/>
                      <a:pt x="34" y="39"/>
                    </a:cubicBezTo>
                    <a:cubicBezTo>
                      <a:pt x="38" y="35"/>
                      <a:pt x="40" y="29"/>
                      <a:pt x="40" y="22"/>
                    </a:cubicBezTo>
                    <a:cubicBezTo>
                      <a:pt x="40" y="15"/>
                      <a:pt x="38" y="10"/>
                      <a:pt x="34" y="6"/>
                    </a:cubicBezTo>
                    <a:close/>
                    <a:moveTo>
                      <a:pt x="27" y="33"/>
                    </a:moveTo>
                    <a:cubicBezTo>
                      <a:pt x="24" y="35"/>
                      <a:pt x="21" y="36"/>
                      <a:pt x="16" y="36"/>
                    </a:cubicBezTo>
                    <a:cubicBezTo>
                      <a:pt x="10" y="36"/>
                      <a:pt x="10" y="36"/>
                      <a:pt x="10" y="36"/>
                    </a:cubicBezTo>
                    <a:cubicBezTo>
                      <a:pt x="10" y="9"/>
                      <a:pt x="10" y="9"/>
                      <a:pt x="10" y="9"/>
                    </a:cubicBezTo>
                    <a:cubicBezTo>
                      <a:pt x="15" y="9"/>
                      <a:pt x="15" y="9"/>
                      <a:pt x="15" y="9"/>
                    </a:cubicBezTo>
                    <a:cubicBezTo>
                      <a:pt x="20" y="9"/>
                      <a:pt x="24" y="10"/>
                      <a:pt x="27" y="12"/>
                    </a:cubicBezTo>
                    <a:cubicBezTo>
                      <a:pt x="29" y="15"/>
                      <a:pt x="30" y="18"/>
                      <a:pt x="30" y="22"/>
                    </a:cubicBezTo>
                    <a:cubicBezTo>
                      <a:pt x="30" y="27"/>
                      <a:pt x="29" y="30"/>
                      <a:pt x="27"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8" name="PA-椭圆 35"/>
              <p:cNvSpPr>
                <a:spLocks noChangeArrowheads="1"/>
              </p:cNvSpPr>
              <p:nvPr>
                <p:custDataLst>
                  <p:tags r:id="rId26"/>
                </p:custDataLst>
              </p:nvPr>
            </p:nvSpPr>
            <p:spPr bwMode="auto">
              <a:xfrm>
                <a:off x="2643" y="1300"/>
                <a:ext cx="93" cy="9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49" name="PA-椭圆 36"/>
              <p:cNvSpPr>
                <a:spLocks noChangeArrowheads="1"/>
              </p:cNvSpPr>
              <p:nvPr>
                <p:custDataLst>
                  <p:tags r:id="rId27"/>
                </p:custDataLst>
              </p:nvPr>
            </p:nvSpPr>
            <p:spPr bwMode="auto">
              <a:xfrm>
                <a:off x="2977" y="2195"/>
                <a:ext cx="93" cy="9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50" name="PA-椭圆 37"/>
              <p:cNvSpPr>
                <a:spLocks noChangeArrowheads="1"/>
              </p:cNvSpPr>
              <p:nvPr>
                <p:custDataLst>
                  <p:tags r:id="rId28"/>
                </p:custDataLst>
              </p:nvPr>
            </p:nvSpPr>
            <p:spPr bwMode="auto">
              <a:xfrm>
                <a:off x="2728" y="1262"/>
                <a:ext cx="51" cy="4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51" name="PA-椭圆 38"/>
              <p:cNvSpPr>
                <a:spLocks noChangeArrowheads="1"/>
              </p:cNvSpPr>
              <p:nvPr>
                <p:custDataLst>
                  <p:tags r:id="rId29"/>
                </p:custDataLst>
              </p:nvPr>
            </p:nvSpPr>
            <p:spPr bwMode="auto">
              <a:xfrm>
                <a:off x="2998" y="1224"/>
                <a:ext cx="50" cy="4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52" name="PA-椭圆 39"/>
              <p:cNvSpPr>
                <a:spLocks noChangeArrowheads="1"/>
              </p:cNvSpPr>
              <p:nvPr>
                <p:custDataLst>
                  <p:tags r:id="rId30"/>
                </p:custDataLst>
              </p:nvPr>
            </p:nvSpPr>
            <p:spPr bwMode="auto">
              <a:xfrm>
                <a:off x="2664" y="2264"/>
                <a:ext cx="50" cy="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53" name="PA-椭圆 40"/>
              <p:cNvSpPr>
                <a:spLocks noChangeArrowheads="1"/>
              </p:cNvSpPr>
              <p:nvPr>
                <p:custDataLst>
                  <p:tags r:id="rId31"/>
                </p:custDataLst>
              </p:nvPr>
            </p:nvSpPr>
            <p:spPr bwMode="auto">
              <a:xfrm>
                <a:off x="3091" y="2171"/>
                <a:ext cx="50" cy="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grpSp>
      </p:grpSp>
      <p:pic>
        <p:nvPicPr>
          <p:cNvPr id="5" name="PA-图片 4" descr="51miz-E1164916-8882F46D"/>
          <p:cNvPicPr>
            <a:picLocks noChangeAspect="1"/>
          </p:cNvPicPr>
          <p:nvPr>
            <p:custDataLst>
              <p:tags r:id="rId32"/>
            </p:custDataLst>
          </p:nvPr>
        </p:nvPicPr>
        <p:blipFill>
          <a:blip r:embed="rId33"/>
          <a:stretch>
            <a:fillRect/>
          </a:stretch>
        </p:blipFill>
        <p:spPr>
          <a:xfrm>
            <a:off x="1079500" y="2473325"/>
            <a:ext cx="2865120" cy="2865120"/>
          </a:xfrm>
          <a:prstGeom prst="rect">
            <a:avLst/>
          </a:prstGeom>
        </p:spPr>
      </p:pic>
      <p:sp>
        <p:nvSpPr>
          <p:cNvPr id="107522" name="PA-矩形 2"/>
          <p:cNvSpPr>
            <a:spLocks noGrp="1" noChangeArrowheads="1"/>
          </p:cNvSpPr>
          <p:nvPr>
            <p:custDataLst>
              <p:tags r:id="rId34"/>
            </p:custDataLst>
          </p:nvPr>
        </p:nvSpPr>
        <p:spPr bwMode="auto">
          <a:xfrm>
            <a:off x="1349375" y="477204"/>
            <a:ext cx="8604250" cy="935037"/>
          </a:xfrm>
          <a:prstGeom prst="rect">
            <a:avLst/>
          </a:prstGeom>
          <a:noFill/>
          <a:ln>
            <a:noFill/>
          </a:ln>
        </p:spPr>
        <p:txBody>
          <a:bodyPr vert="horz" lIns="0" tIns="0" rIns="0" bIns="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rPr>
              <a:t>水痘疫苗（二类）</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endParaRPr>
          </a:p>
        </p:txBody>
      </p:sp>
    </p:spTree>
    <p:custDataLst>
      <p:tags r:id="rId3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1075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49155" name="PA-矩形 2"/>
          <p:cNvSpPr>
            <a:spLocks noChangeArrowheads="1"/>
          </p:cNvSpPr>
          <p:nvPr>
            <p:custDataLst>
              <p:tags r:id="rId3"/>
            </p:custDataLst>
          </p:nvPr>
        </p:nvSpPr>
        <p:spPr bwMode="auto">
          <a:xfrm>
            <a:off x="1163955" y="1818005"/>
            <a:ext cx="9864090" cy="13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pP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        可预防由</a:t>
            </a:r>
            <a:r>
              <a:rPr lang="en-US" altLang="en-US"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感染引起的任何程度手足口病保护率达到</a:t>
            </a:r>
            <a:r>
              <a:rPr lang="en-US" altLang="en-US" sz="1800">
                <a:solidFill>
                  <a:schemeClr val="dk1"/>
                </a:solidFill>
                <a:latin typeface="汉仪粗简黑简" panose="00020600040101010101" charset="-122"/>
                <a:ea typeface="汉仪粗简黑简" panose="00020600040101010101" charset="-122"/>
                <a:cs typeface="汉仪粗简黑简" panose="00020600040101010101" charset="-122"/>
              </a:rPr>
              <a:t>97.3%,</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预防由</a:t>
            </a:r>
            <a:r>
              <a:rPr lang="en-US" altLang="en-US"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重症手足口病的保护率为</a:t>
            </a:r>
            <a:r>
              <a:rPr lang="en-US" altLang="en-US" sz="1800">
                <a:solidFill>
                  <a:schemeClr val="dk1"/>
                </a:solidFill>
                <a:latin typeface="汉仪粗简黑简" panose="00020600040101010101" charset="-122"/>
                <a:ea typeface="汉仪粗简黑简" panose="00020600040101010101" charset="-122"/>
                <a:cs typeface="汉仪粗简黑简" panose="00020600040101010101" charset="-122"/>
              </a:rPr>
              <a:t>100.0%</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。不能预防其他肠道病毒感染所致的手足口病。本疫苗为灭活疫苗，接种后不会引起</a:t>
            </a:r>
            <a:r>
              <a:rPr lang="en-US" altLang="en-US" sz="1800">
                <a:solidFill>
                  <a:schemeClr val="dk1"/>
                </a:solidFill>
                <a:latin typeface="汉仪粗简黑简" panose="00020600040101010101" charset="-122"/>
                <a:ea typeface="汉仪粗简黑简" panose="00020600040101010101" charset="-122"/>
                <a:cs typeface="汉仪粗简黑简" panose="00020600040101010101" charset="-122"/>
              </a:rPr>
              <a:t> EV71 </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型病毒引起的手足口病。</a:t>
            </a:r>
            <a:endPar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grpSp>
        <p:nvGrpSpPr>
          <p:cNvPr id="3" name="PA-组合 2"/>
          <p:cNvGrpSpPr/>
          <p:nvPr>
            <p:custDataLst>
              <p:tags r:id="rId4"/>
            </p:custDataLst>
          </p:nvPr>
        </p:nvGrpSpPr>
        <p:grpSpPr>
          <a:xfrm>
            <a:off x="1163955" y="3676650"/>
            <a:ext cx="7220585" cy="1216025"/>
            <a:chOff x="1833" y="5267"/>
            <a:chExt cx="11371" cy="1915"/>
          </a:xfrm>
        </p:grpSpPr>
        <p:sp>
          <p:nvSpPr>
            <p:cNvPr id="49156" name="PA-矩形 3"/>
            <p:cNvSpPr>
              <a:spLocks noChangeArrowheads="1"/>
            </p:cNvSpPr>
            <p:nvPr>
              <p:custDataLst>
                <p:tags r:id="rId5"/>
              </p:custDataLst>
            </p:nvPr>
          </p:nvSpPr>
          <p:spPr bwMode="auto">
            <a:xfrm>
              <a:off x="3163" y="5267"/>
              <a:ext cx="4140" cy="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rgbClr val="000000"/>
                  </a:solidFill>
                  <a:latin typeface="汉仪粗简黑简" panose="00020600040101010101" charset="-122"/>
                  <a:ea typeface="汉仪粗简黑简" panose="00020600040101010101" charset="-122"/>
                </a:rPr>
                <a:t>所有的适龄儿童都需要接种</a:t>
              </a:r>
              <a:endParaRPr lang="zh-CN" altLang="en-US" sz="1600" b="1">
                <a:solidFill>
                  <a:srgbClr val="000000"/>
                </a:solidFill>
                <a:latin typeface="汉仪粗简黑简" panose="00020600040101010101" charset="-122"/>
                <a:ea typeface="汉仪粗简黑简" panose="00020600040101010101" charset="-122"/>
              </a:endParaRPr>
            </a:p>
          </p:txBody>
        </p:sp>
        <p:sp>
          <p:nvSpPr>
            <p:cNvPr id="49157" name="PA-矩形 4"/>
            <p:cNvSpPr>
              <a:spLocks noChangeArrowheads="1"/>
            </p:cNvSpPr>
            <p:nvPr>
              <p:custDataLst>
                <p:tags r:id="rId6"/>
              </p:custDataLst>
            </p:nvPr>
          </p:nvSpPr>
          <p:spPr bwMode="auto">
            <a:xfrm>
              <a:off x="3163" y="5875"/>
              <a:ext cx="10041" cy="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pP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接种对象为：</a:t>
              </a:r>
              <a:r>
                <a:rPr lang="en-US" altLang="en-US" sz="1600">
                  <a:solidFill>
                    <a:schemeClr val="dk1"/>
                  </a:solidFill>
                  <a:latin typeface="汉仪粗简黑简" panose="00020600040101010101" charset="-122"/>
                  <a:ea typeface="汉仪粗简黑简" panose="00020600040101010101" charset="-122"/>
                  <a:cs typeface="汉仪粗简黑简" panose="00020600040101010101" charset="-122"/>
                </a:rPr>
                <a:t>6</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月龄</a:t>
              </a:r>
              <a:r>
                <a:rPr lang="en-US" altLang="en-US" sz="1600">
                  <a:solidFill>
                    <a:schemeClr val="dk1"/>
                  </a:solidFill>
                  <a:latin typeface="汉仪粗简黑简" panose="00020600040101010101" charset="-122"/>
                  <a:ea typeface="汉仪粗简黑简" panose="00020600040101010101" charset="-122"/>
                  <a:cs typeface="汉仪粗简黑简" panose="00020600040101010101" charset="-122"/>
                </a:rPr>
                <a:t>-5</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岁的</a:t>
              </a:r>
              <a:r>
                <a:rPr lang="en-US" altLang="en-US" sz="16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rPr>
                <a:t>病毒易感儿童</a:t>
              </a:r>
              <a:endPar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endParaRPr>
            </a:p>
            <a:p>
              <a:pPr eaLnBrk="1" fontAlgn="auto" hangingPunct="1">
                <a:lnSpc>
                  <a:spcPct val="150000"/>
                </a:lnSpc>
              </a:pP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基础免疫为</a:t>
              </a:r>
              <a:r>
                <a:rPr lang="en-US"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2</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剂次，</a:t>
              </a:r>
              <a:r>
                <a:rPr lang="en-US"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2 </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剂次接种间隔</a:t>
              </a:r>
              <a:r>
                <a:rPr lang="en-US"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1</a:t>
              </a:r>
              <a:r>
                <a:rPr lang="zh-CN" altLang="en-US" sz="1600">
                  <a:solidFill>
                    <a:schemeClr val="dk1"/>
                  </a:solidFill>
                  <a:latin typeface="汉仪粗简黑简" panose="00020600040101010101" charset="-122"/>
                  <a:ea typeface="汉仪粗简黑简" panose="00020600040101010101" charset="-122"/>
                  <a:cs typeface="汉仪粗简黑简" panose="00020600040101010101" charset="-122"/>
                  <a:sym typeface="+mn-ea"/>
                </a:rPr>
                <a:t>个月。</a:t>
              </a:r>
              <a:r>
                <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rPr>
                <a:t> </a:t>
              </a:r>
              <a:endParaRPr lang="en-US" altLang="zh-CN" sz="16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grpSp>
          <p:nvGrpSpPr>
            <p:cNvPr id="113" name="组合 112"/>
            <p:cNvGrpSpPr/>
            <p:nvPr/>
          </p:nvGrpSpPr>
          <p:grpSpPr>
            <a:xfrm>
              <a:off x="1833" y="5267"/>
              <a:ext cx="1283" cy="1284"/>
              <a:chOff x="6397626" y="1566863"/>
              <a:chExt cx="1519237" cy="1520825"/>
            </a:xfrm>
          </p:grpSpPr>
          <p:sp>
            <p:nvSpPr>
              <p:cNvPr id="64" name="PA-椭圆 44"/>
              <p:cNvSpPr>
                <a:spLocks noChangeArrowheads="1"/>
              </p:cNvSpPr>
              <p:nvPr>
                <p:custDataLst>
                  <p:tags r:id="rId7"/>
                </p:custDataLst>
              </p:nvPr>
            </p:nvSpPr>
            <p:spPr bwMode="auto">
              <a:xfrm>
                <a:off x="6397626" y="1566863"/>
                <a:ext cx="1519237" cy="15208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65" name="PA-任意多边形 45"/>
              <p:cNvSpPr/>
              <p:nvPr>
                <p:custDataLst>
                  <p:tags r:id="rId8"/>
                </p:custDataLst>
              </p:nvPr>
            </p:nvSpPr>
            <p:spPr bwMode="auto">
              <a:xfrm>
                <a:off x="6570663" y="1901826"/>
                <a:ext cx="1193800" cy="939800"/>
              </a:xfrm>
              <a:custGeom>
                <a:avLst/>
                <a:gdLst>
                  <a:gd name="T0" fmla="*/ 263 w 752"/>
                  <a:gd name="T1" fmla="*/ 592 h 592"/>
                  <a:gd name="T2" fmla="*/ 0 w 752"/>
                  <a:gd name="T3" fmla="*/ 372 h 592"/>
                  <a:gd name="T4" fmla="*/ 95 w 752"/>
                  <a:gd name="T5" fmla="*/ 258 h 592"/>
                  <a:gd name="T6" fmla="*/ 253 w 752"/>
                  <a:gd name="T7" fmla="*/ 391 h 592"/>
                  <a:gd name="T8" fmla="*/ 647 w 752"/>
                  <a:gd name="T9" fmla="*/ 0 h 592"/>
                  <a:gd name="T10" fmla="*/ 752 w 752"/>
                  <a:gd name="T11" fmla="*/ 105 h 592"/>
                  <a:gd name="T12" fmla="*/ 263 w 752"/>
                  <a:gd name="T13" fmla="*/ 592 h 592"/>
                </a:gdLst>
                <a:ahLst/>
                <a:cxnLst>
                  <a:cxn ang="0">
                    <a:pos x="T0" y="T1"/>
                  </a:cxn>
                  <a:cxn ang="0">
                    <a:pos x="T2" y="T3"/>
                  </a:cxn>
                  <a:cxn ang="0">
                    <a:pos x="T4" y="T5"/>
                  </a:cxn>
                  <a:cxn ang="0">
                    <a:pos x="T6" y="T7"/>
                  </a:cxn>
                  <a:cxn ang="0">
                    <a:pos x="T8" y="T9"/>
                  </a:cxn>
                  <a:cxn ang="0">
                    <a:pos x="T10" y="T11"/>
                  </a:cxn>
                  <a:cxn ang="0">
                    <a:pos x="T12" y="T13"/>
                  </a:cxn>
                </a:cxnLst>
                <a:rect l="0" t="0" r="r" b="b"/>
                <a:pathLst>
                  <a:path w="752" h="592">
                    <a:moveTo>
                      <a:pt x="263" y="592"/>
                    </a:moveTo>
                    <a:lnTo>
                      <a:pt x="0" y="372"/>
                    </a:lnTo>
                    <a:lnTo>
                      <a:pt x="95" y="258"/>
                    </a:lnTo>
                    <a:lnTo>
                      <a:pt x="253" y="391"/>
                    </a:lnTo>
                    <a:lnTo>
                      <a:pt x="647" y="0"/>
                    </a:lnTo>
                    <a:lnTo>
                      <a:pt x="752" y="105"/>
                    </a:lnTo>
                    <a:lnTo>
                      <a:pt x="263" y="592"/>
                    </a:lnTo>
                    <a:close/>
                  </a:path>
                </a:pathLst>
              </a:custGeom>
              <a:solidFill>
                <a:schemeClr val="accent1"/>
              </a:solidFill>
              <a:ln w="9525">
                <a:no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66" name="PA-任意多边形 46"/>
              <p:cNvSpPr/>
              <p:nvPr>
                <p:custDataLst>
                  <p:tags r:id="rId9"/>
                </p:custDataLst>
              </p:nvPr>
            </p:nvSpPr>
            <p:spPr bwMode="auto">
              <a:xfrm>
                <a:off x="6951663" y="2532063"/>
                <a:ext cx="404812" cy="436563"/>
              </a:xfrm>
              <a:custGeom>
                <a:avLst/>
                <a:gdLst>
                  <a:gd name="T0" fmla="*/ 190 w 190"/>
                  <a:gd name="T1" fmla="*/ 205 h 205"/>
                  <a:gd name="T2" fmla="*/ 190 w 190"/>
                  <a:gd name="T3" fmla="*/ 61 h 205"/>
                  <a:gd name="T4" fmla="*/ 130 w 190"/>
                  <a:gd name="T5" fmla="*/ 0 h 205"/>
                  <a:gd name="T6" fmla="*/ 61 w 190"/>
                  <a:gd name="T7" fmla="*/ 0 h 205"/>
                  <a:gd name="T8" fmla="*/ 0 w 190"/>
                  <a:gd name="T9" fmla="*/ 61 h 205"/>
                  <a:gd name="T10" fmla="*/ 0 w 190"/>
                  <a:gd name="T11" fmla="*/ 205 h 205"/>
                </a:gdLst>
                <a:ahLst/>
                <a:cxnLst>
                  <a:cxn ang="0">
                    <a:pos x="T0" y="T1"/>
                  </a:cxn>
                  <a:cxn ang="0">
                    <a:pos x="T2" y="T3"/>
                  </a:cxn>
                  <a:cxn ang="0">
                    <a:pos x="T4" y="T5"/>
                  </a:cxn>
                  <a:cxn ang="0">
                    <a:pos x="T6" y="T7"/>
                  </a:cxn>
                  <a:cxn ang="0">
                    <a:pos x="T8" y="T9"/>
                  </a:cxn>
                  <a:cxn ang="0">
                    <a:pos x="T10" y="T11"/>
                  </a:cxn>
                </a:cxnLst>
                <a:rect l="0" t="0" r="r" b="b"/>
                <a:pathLst>
                  <a:path w="190" h="205">
                    <a:moveTo>
                      <a:pt x="190" y="205"/>
                    </a:moveTo>
                    <a:cubicBezTo>
                      <a:pt x="190" y="61"/>
                      <a:pt x="190" y="61"/>
                      <a:pt x="190" y="61"/>
                    </a:cubicBezTo>
                    <a:cubicBezTo>
                      <a:pt x="190" y="28"/>
                      <a:pt x="163" y="0"/>
                      <a:pt x="130" y="0"/>
                    </a:cubicBezTo>
                    <a:cubicBezTo>
                      <a:pt x="61" y="0"/>
                      <a:pt x="61" y="0"/>
                      <a:pt x="61" y="0"/>
                    </a:cubicBezTo>
                    <a:cubicBezTo>
                      <a:pt x="27" y="0"/>
                      <a:pt x="0" y="28"/>
                      <a:pt x="0" y="61"/>
                    </a:cubicBezTo>
                    <a:cubicBezTo>
                      <a:pt x="0" y="205"/>
                      <a:pt x="0" y="205"/>
                      <a:pt x="0" y="205"/>
                    </a:cubicBezTo>
                  </a:path>
                </a:pathLst>
              </a:custGeom>
              <a:noFill/>
              <a:ln w="25400" cap="rnd">
                <a:solidFill>
                  <a:srgbClr val="107FB8"/>
                </a:solidFill>
                <a:prstDash val="solid"/>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67" name="PA-任意多边形 47"/>
              <p:cNvSpPr/>
              <p:nvPr>
                <p:custDataLst>
                  <p:tags r:id="rId10"/>
                </p:custDataLst>
              </p:nvPr>
            </p:nvSpPr>
            <p:spPr bwMode="auto">
              <a:xfrm>
                <a:off x="7065963" y="2360613"/>
                <a:ext cx="176212" cy="171450"/>
              </a:xfrm>
              <a:custGeom>
                <a:avLst/>
                <a:gdLst>
                  <a:gd name="T0" fmla="*/ 82 w 82"/>
                  <a:gd name="T1" fmla="*/ 81 h 81"/>
                  <a:gd name="T2" fmla="*/ 82 w 82"/>
                  <a:gd name="T3" fmla="*/ 28 h 81"/>
                  <a:gd name="T4" fmla="*/ 53 w 82"/>
                  <a:gd name="T5" fmla="*/ 0 h 81"/>
                  <a:gd name="T6" fmla="*/ 29 w 82"/>
                  <a:gd name="T7" fmla="*/ 0 h 81"/>
                  <a:gd name="T8" fmla="*/ 0 w 82"/>
                  <a:gd name="T9" fmla="*/ 28 h 81"/>
                  <a:gd name="T10" fmla="*/ 0 w 82"/>
                  <a:gd name="T11" fmla="*/ 81 h 81"/>
                </a:gdLst>
                <a:ahLst/>
                <a:cxnLst>
                  <a:cxn ang="0">
                    <a:pos x="T0" y="T1"/>
                  </a:cxn>
                  <a:cxn ang="0">
                    <a:pos x="T2" y="T3"/>
                  </a:cxn>
                  <a:cxn ang="0">
                    <a:pos x="T4" y="T5"/>
                  </a:cxn>
                  <a:cxn ang="0">
                    <a:pos x="T6" y="T7"/>
                  </a:cxn>
                  <a:cxn ang="0">
                    <a:pos x="T8" y="T9"/>
                  </a:cxn>
                  <a:cxn ang="0">
                    <a:pos x="T10" y="T11"/>
                  </a:cxn>
                </a:cxnLst>
                <a:rect l="0" t="0" r="r" b="b"/>
                <a:pathLst>
                  <a:path w="82" h="81">
                    <a:moveTo>
                      <a:pt x="82" y="81"/>
                    </a:moveTo>
                    <a:cubicBezTo>
                      <a:pt x="82" y="28"/>
                      <a:pt x="82" y="28"/>
                      <a:pt x="82" y="28"/>
                    </a:cubicBezTo>
                    <a:cubicBezTo>
                      <a:pt x="82" y="12"/>
                      <a:pt x="69" y="0"/>
                      <a:pt x="53" y="0"/>
                    </a:cubicBezTo>
                    <a:cubicBezTo>
                      <a:pt x="29" y="0"/>
                      <a:pt x="29" y="0"/>
                      <a:pt x="29" y="0"/>
                    </a:cubicBezTo>
                    <a:cubicBezTo>
                      <a:pt x="13" y="0"/>
                      <a:pt x="0" y="12"/>
                      <a:pt x="0" y="28"/>
                    </a:cubicBezTo>
                    <a:cubicBezTo>
                      <a:pt x="0" y="81"/>
                      <a:pt x="0" y="81"/>
                      <a:pt x="0" y="81"/>
                    </a:cubicBezTo>
                  </a:path>
                </a:pathLst>
              </a:custGeom>
              <a:noFill/>
              <a:ln w="25400" cap="rnd">
                <a:solidFill>
                  <a:srgbClr val="617FE8"/>
                </a:solidFill>
                <a:prstDash val="solid"/>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68" name="PA-Line 48"/>
              <p:cNvSpPr>
                <a:spLocks noChangeShapeType="1"/>
              </p:cNvSpPr>
              <p:nvPr>
                <p:custDataLst>
                  <p:tags r:id="rId11"/>
                </p:custDataLst>
              </p:nvPr>
            </p:nvSpPr>
            <p:spPr bwMode="auto">
              <a:xfrm flipV="1">
                <a:off x="7150101" y="1858963"/>
                <a:ext cx="0" cy="501650"/>
              </a:xfrm>
              <a:prstGeom prst="line">
                <a:avLst/>
              </a:prstGeom>
              <a:noFill/>
              <a:ln w="25400"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69" name="PA-Line 49"/>
              <p:cNvSpPr>
                <a:spLocks noChangeShapeType="1"/>
              </p:cNvSpPr>
              <p:nvPr>
                <p:custDataLst>
                  <p:tags r:id="rId12"/>
                </p:custDataLst>
              </p:nvPr>
            </p:nvSpPr>
            <p:spPr bwMode="auto">
              <a:xfrm>
                <a:off x="6951663" y="2713038"/>
                <a:ext cx="100012" cy="0"/>
              </a:xfrm>
              <a:prstGeom prst="line">
                <a:avLst/>
              </a:prstGeom>
              <a:noFill/>
              <a:ln w="25400"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70" name="PA-Line 50"/>
              <p:cNvSpPr>
                <a:spLocks noChangeShapeType="1"/>
              </p:cNvSpPr>
              <p:nvPr>
                <p:custDataLst>
                  <p:tags r:id="rId13"/>
                </p:custDataLst>
              </p:nvPr>
            </p:nvSpPr>
            <p:spPr bwMode="auto">
              <a:xfrm>
                <a:off x="6951663" y="2805113"/>
                <a:ext cx="142875" cy="0"/>
              </a:xfrm>
              <a:prstGeom prst="line">
                <a:avLst/>
              </a:prstGeom>
              <a:noFill/>
              <a:ln w="25400"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78" name="PA-Line 51"/>
              <p:cNvSpPr>
                <a:spLocks noChangeShapeType="1"/>
              </p:cNvSpPr>
              <p:nvPr>
                <p:custDataLst>
                  <p:tags r:id="rId14"/>
                </p:custDataLst>
              </p:nvPr>
            </p:nvSpPr>
            <p:spPr bwMode="auto">
              <a:xfrm>
                <a:off x="6951663" y="2897188"/>
                <a:ext cx="100012" cy="0"/>
              </a:xfrm>
              <a:prstGeom prst="line">
                <a:avLst/>
              </a:prstGeom>
              <a:noFill/>
              <a:ln w="25400"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79" name="PA-任意多边形 52"/>
              <p:cNvSpPr/>
              <p:nvPr>
                <p:custDataLst>
                  <p:tags r:id="rId15"/>
                </p:custDataLst>
              </p:nvPr>
            </p:nvSpPr>
            <p:spPr bwMode="auto">
              <a:xfrm>
                <a:off x="6511926" y="2208213"/>
                <a:ext cx="111125" cy="41275"/>
              </a:xfrm>
              <a:custGeom>
                <a:avLst/>
                <a:gdLst>
                  <a:gd name="T0" fmla="*/ 3 w 70"/>
                  <a:gd name="T1" fmla="*/ 0 h 26"/>
                  <a:gd name="T2" fmla="*/ 70 w 70"/>
                  <a:gd name="T3" fmla="*/ 11 h 26"/>
                  <a:gd name="T4" fmla="*/ 67 w 70"/>
                  <a:gd name="T5" fmla="*/ 26 h 26"/>
                  <a:gd name="T6" fmla="*/ 0 w 70"/>
                  <a:gd name="T7" fmla="*/ 15 h 26"/>
                  <a:gd name="T8" fmla="*/ 3 w 70"/>
                  <a:gd name="T9" fmla="*/ 0 h 26"/>
                </a:gdLst>
                <a:ahLst/>
                <a:cxnLst>
                  <a:cxn ang="0">
                    <a:pos x="T0" y="T1"/>
                  </a:cxn>
                  <a:cxn ang="0">
                    <a:pos x="T2" y="T3"/>
                  </a:cxn>
                  <a:cxn ang="0">
                    <a:pos x="T4" y="T5"/>
                  </a:cxn>
                  <a:cxn ang="0">
                    <a:pos x="T6" y="T7"/>
                  </a:cxn>
                  <a:cxn ang="0">
                    <a:pos x="T8" y="T9"/>
                  </a:cxn>
                </a:cxnLst>
                <a:rect l="0" t="0" r="r" b="b"/>
                <a:pathLst>
                  <a:path w="70" h="26">
                    <a:moveTo>
                      <a:pt x="3" y="0"/>
                    </a:moveTo>
                    <a:lnTo>
                      <a:pt x="70" y="11"/>
                    </a:lnTo>
                    <a:lnTo>
                      <a:pt x="67" y="26"/>
                    </a:lnTo>
                    <a:lnTo>
                      <a:pt x="0" y="15"/>
                    </a:lnTo>
                    <a:lnTo>
                      <a:pt x="3" y="0"/>
                    </a:ln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81" name="PA-任意多边形 53"/>
              <p:cNvSpPr/>
              <p:nvPr>
                <p:custDataLst>
                  <p:tags r:id="rId16"/>
                </p:custDataLst>
              </p:nvPr>
            </p:nvSpPr>
            <p:spPr bwMode="auto">
              <a:xfrm>
                <a:off x="6554788" y="2025651"/>
                <a:ext cx="117475" cy="111125"/>
              </a:xfrm>
              <a:custGeom>
                <a:avLst/>
                <a:gdLst>
                  <a:gd name="T0" fmla="*/ 36 w 55"/>
                  <a:gd name="T1" fmla="*/ 6 h 52"/>
                  <a:gd name="T2" fmla="*/ 52 w 55"/>
                  <a:gd name="T3" fmla="*/ 14 h 52"/>
                  <a:gd name="T4" fmla="*/ 52 w 55"/>
                  <a:gd name="T5" fmla="*/ 36 h 52"/>
                  <a:gd name="T6" fmla="*/ 37 w 55"/>
                  <a:gd name="T7" fmla="*/ 50 h 52"/>
                  <a:gd name="T8" fmla="*/ 17 w 55"/>
                  <a:gd name="T9" fmla="*/ 49 h 52"/>
                  <a:gd name="T10" fmla="*/ 3 w 55"/>
                  <a:gd name="T11" fmla="*/ 34 h 52"/>
                  <a:gd name="T12" fmla="*/ 3 w 55"/>
                  <a:gd name="T13" fmla="*/ 14 h 52"/>
                  <a:gd name="T14" fmla="*/ 17 w 55"/>
                  <a:gd name="T15" fmla="*/ 0 h 52"/>
                  <a:gd name="T16" fmla="*/ 23 w 55"/>
                  <a:gd name="T17" fmla="*/ 9 h 52"/>
                  <a:gd name="T18" fmla="*/ 17 w 55"/>
                  <a:gd name="T19" fmla="*/ 13 h 52"/>
                  <a:gd name="T20" fmla="*/ 13 w 55"/>
                  <a:gd name="T21" fmla="*/ 18 h 52"/>
                  <a:gd name="T22" fmla="*/ 13 w 55"/>
                  <a:gd name="T23" fmla="*/ 30 h 52"/>
                  <a:gd name="T24" fmla="*/ 22 w 55"/>
                  <a:gd name="T25" fmla="*/ 39 h 52"/>
                  <a:gd name="T26" fmla="*/ 34 w 55"/>
                  <a:gd name="T27" fmla="*/ 39 h 52"/>
                  <a:gd name="T28" fmla="*/ 42 w 55"/>
                  <a:gd name="T29" fmla="*/ 32 h 52"/>
                  <a:gd name="T30" fmla="*/ 44 w 55"/>
                  <a:gd name="T31" fmla="*/ 22 h 52"/>
                  <a:gd name="T32" fmla="*/ 31 w 55"/>
                  <a:gd name="T33" fmla="*/ 17 h 52"/>
                  <a:gd name="T34" fmla="*/ 36 w 55"/>
                  <a:gd name="T35"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52">
                    <a:moveTo>
                      <a:pt x="36" y="6"/>
                    </a:moveTo>
                    <a:cubicBezTo>
                      <a:pt x="52" y="14"/>
                      <a:pt x="52" y="14"/>
                      <a:pt x="52" y="14"/>
                    </a:cubicBezTo>
                    <a:cubicBezTo>
                      <a:pt x="55" y="21"/>
                      <a:pt x="55" y="28"/>
                      <a:pt x="52" y="36"/>
                    </a:cubicBezTo>
                    <a:cubicBezTo>
                      <a:pt x="49" y="43"/>
                      <a:pt x="44" y="47"/>
                      <a:pt x="37" y="50"/>
                    </a:cubicBezTo>
                    <a:cubicBezTo>
                      <a:pt x="31" y="52"/>
                      <a:pt x="24" y="52"/>
                      <a:pt x="17" y="49"/>
                    </a:cubicBezTo>
                    <a:cubicBezTo>
                      <a:pt x="10" y="46"/>
                      <a:pt x="5" y="41"/>
                      <a:pt x="3" y="34"/>
                    </a:cubicBezTo>
                    <a:cubicBezTo>
                      <a:pt x="0" y="28"/>
                      <a:pt x="0" y="21"/>
                      <a:pt x="3" y="14"/>
                    </a:cubicBezTo>
                    <a:cubicBezTo>
                      <a:pt x="6" y="8"/>
                      <a:pt x="11" y="3"/>
                      <a:pt x="17" y="0"/>
                    </a:cubicBezTo>
                    <a:cubicBezTo>
                      <a:pt x="23" y="9"/>
                      <a:pt x="23" y="9"/>
                      <a:pt x="23" y="9"/>
                    </a:cubicBezTo>
                    <a:cubicBezTo>
                      <a:pt x="20" y="10"/>
                      <a:pt x="18" y="12"/>
                      <a:pt x="17" y="13"/>
                    </a:cubicBezTo>
                    <a:cubicBezTo>
                      <a:pt x="15" y="15"/>
                      <a:pt x="14" y="16"/>
                      <a:pt x="13" y="18"/>
                    </a:cubicBezTo>
                    <a:cubicBezTo>
                      <a:pt x="11" y="22"/>
                      <a:pt x="11" y="26"/>
                      <a:pt x="13" y="30"/>
                    </a:cubicBezTo>
                    <a:cubicBezTo>
                      <a:pt x="14" y="34"/>
                      <a:pt x="17" y="37"/>
                      <a:pt x="22" y="39"/>
                    </a:cubicBezTo>
                    <a:cubicBezTo>
                      <a:pt x="26" y="40"/>
                      <a:pt x="30" y="41"/>
                      <a:pt x="34" y="39"/>
                    </a:cubicBezTo>
                    <a:cubicBezTo>
                      <a:pt x="38" y="38"/>
                      <a:pt x="41" y="36"/>
                      <a:pt x="42" y="32"/>
                    </a:cubicBezTo>
                    <a:cubicBezTo>
                      <a:pt x="44" y="29"/>
                      <a:pt x="44" y="25"/>
                      <a:pt x="44" y="22"/>
                    </a:cubicBezTo>
                    <a:cubicBezTo>
                      <a:pt x="31" y="17"/>
                      <a:pt x="31" y="17"/>
                      <a:pt x="31" y="17"/>
                    </a:cubicBezTo>
                    <a:lnTo>
                      <a:pt x="36" y="6"/>
                    </a:ln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82" name="PA-任意多边形 54"/>
              <p:cNvSpPr>
                <a:spLocks noEditPoints="1"/>
              </p:cNvSpPr>
              <p:nvPr>
                <p:custDataLst>
                  <p:tags r:id="rId17"/>
                </p:custDataLst>
              </p:nvPr>
            </p:nvSpPr>
            <p:spPr bwMode="auto">
              <a:xfrm>
                <a:off x="6621463" y="1908176"/>
                <a:ext cx="117475" cy="115888"/>
              </a:xfrm>
              <a:custGeom>
                <a:avLst/>
                <a:gdLst>
                  <a:gd name="T0" fmla="*/ 32 w 55"/>
                  <a:gd name="T1" fmla="*/ 53 h 54"/>
                  <a:gd name="T2" fmla="*/ 12 w 55"/>
                  <a:gd name="T3" fmla="*/ 48 h 54"/>
                  <a:gd name="T4" fmla="*/ 2 w 55"/>
                  <a:gd name="T5" fmla="*/ 31 h 54"/>
                  <a:gd name="T6" fmla="*/ 7 w 55"/>
                  <a:gd name="T7" fmla="*/ 11 h 54"/>
                  <a:gd name="T8" fmla="*/ 24 w 55"/>
                  <a:gd name="T9" fmla="*/ 1 h 54"/>
                  <a:gd name="T10" fmla="*/ 43 w 55"/>
                  <a:gd name="T11" fmla="*/ 6 h 54"/>
                  <a:gd name="T12" fmla="*/ 54 w 55"/>
                  <a:gd name="T13" fmla="*/ 23 h 54"/>
                  <a:gd name="T14" fmla="*/ 49 w 55"/>
                  <a:gd name="T15" fmla="*/ 43 h 54"/>
                  <a:gd name="T16" fmla="*/ 32 w 55"/>
                  <a:gd name="T17" fmla="*/ 53 h 54"/>
                  <a:gd name="T18" fmla="*/ 15 w 55"/>
                  <a:gd name="T19" fmla="*/ 17 h 54"/>
                  <a:gd name="T20" fmla="*/ 12 w 55"/>
                  <a:gd name="T21" fmla="*/ 28 h 54"/>
                  <a:gd name="T22" fmla="*/ 19 w 55"/>
                  <a:gd name="T23" fmla="*/ 39 h 54"/>
                  <a:gd name="T24" fmla="*/ 31 w 55"/>
                  <a:gd name="T25" fmla="*/ 42 h 54"/>
                  <a:gd name="T26" fmla="*/ 41 w 55"/>
                  <a:gd name="T27" fmla="*/ 37 h 54"/>
                  <a:gd name="T28" fmla="*/ 43 w 55"/>
                  <a:gd name="T29" fmla="*/ 26 h 54"/>
                  <a:gd name="T30" fmla="*/ 37 w 55"/>
                  <a:gd name="T31" fmla="*/ 15 h 54"/>
                  <a:gd name="T32" fmla="*/ 25 w 55"/>
                  <a:gd name="T33" fmla="*/ 12 h 54"/>
                  <a:gd name="T34" fmla="*/ 15 w 55"/>
                  <a:gd name="T35"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54">
                    <a:moveTo>
                      <a:pt x="32" y="53"/>
                    </a:moveTo>
                    <a:cubicBezTo>
                      <a:pt x="25" y="54"/>
                      <a:pt x="18" y="52"/>
                      <a:pt x="12" y="48"/>
                    </a:cubicBezTo>
                    <a:cubicBezTo>
                      <a:pt x="6" y="43"/>
                      <a:pt x="3" y="38"/>
                      <a:pt x="2" y="31"/>
                    </a:cubicBezTo>
                    <a:cubicBezTo>
                      <a:pt x="0" y="24"/>
                      <a:pt x="2" y="17"/>
                      <a:pt x="7" y="11"/>
                    </a:cubicBezTo>
                    <a:cubicBezTo>
                      <a:pt x="11" y="5"/>
                      <a:pt x="17" y="2"/>
                      <a:pt x="24" y="1"/>
                    </a:cubicBezTo>
                    <a:cubicBezTo>
                      <a:pt x="31" y="0"/>
                      <a:pt x="37" y="2"/>
                      <a:pt x="43" y="6"/>
                    </a:cubicBezTo>
                    <a:cubicBezTo>
                      <a:pt x="49" y="11"/>
                      <a:pt x="53" y="16"/>
                      <a:pt x="54" y="23"/>
                    </a:cubicBezTo>
                    <a:cubicBezTo>
                      <a:pt x="55" y="30"/>
                      <a:pt x="53" y="37"/>
                      <a:pt x="49" y="43"/>
                    </a:cubicBezTo>
                    <a:cubicBezTo>
                      <a:pt x="45" y="49"/>
                      <a:pt x="39" y="52"/>
                      <a:pt x="32" y="53"/>
                    </a:cubicBezTo>
                    <a:close/>
                    <a:moveTo>
                      <a:pt x="15" y="17"/>
                    </a:moveTo>
                    <a:cubicBezTo>
                      <a:pt x="12" y="20"/>
                      <a:pt x="11" y="24"/>
                      <a:pt x="12" y="28"/>
                    </a:cubicBezTo>
                    <a:cubicBezTo>
                      <a:pt x="13" y="33"/>
                      <a:pt x="15" y="36"/>
                      <a:pt x="19" y="39"/>
                    </a:cubicBezTo>
                    <a:cubicBezTo>
                      <a:pt x="23" y="42"/>
                      <a:pt x="27" y="43"/>
                      <a:pt x="31" y="42"/>
                    </a:cubicBezTo>
                    <a:cubicBezTo>
                      <a:pt x="35" y="42"/>
                      <a:pt x="39" y="40"/>
                      <a:pt x="41" y="37"/>
                    </a:cubicBezTo>
                    <a:cubicBezTo>
                      <a:pt x="44" y="33"/>
                      <a:pt x="44" y="30"/>
                      <a:pt x="43" y="26"/>
                    </a:cubicBezTo>
                    <a:cubicBezTo>
                      <a:pt x="43" y="21"/>
                      <a:pt x="40" y="18"/>
                      <a:pt x="37" y="15"/>
                    </a:cubicBezTo>
                    <a:cubicBezTo>
                      <a:pt x="33" y="12"/>
                      <a:pt x="29" y="11"/>
                      <a:pt x="25" y="12"/>
                    </a:cubicBezTo>
                    <a:cubicBezTo>
                      <a:pt x="20" y="12"/>
                      <a:pt x="17" y="14"/>
                      <a:pt x="15" y="17"/>
                    </a:cubicBez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86" name="PA-任意多边形 55"/>
              <p:cNvSpPr/>
              <p:nvPr>
                <p:custDataLst>
                  <p:tags r:id="rId18"/>
                </p:custDataLst>
              </p:nvPr>
            </p:nvSpPr>
            <p:spPr bwMode="auto">
              <a:xfrm>
                <a:off x="6696076" y="1806576"/>
                <a:ext cx="112712" cy="115888"/>
              </a:xfrm>
              <a:custGeom>
                <a:avLst/>
                <a:gdLst>
                  <a:gd name="T0" fmla="*/ 71 w 71"/>
                  <a:gd name="T1" fmla="*/ 64 h 73"/>
                  <a:gd name="T2" fmla="*/ 60 w 71"/>
                  <a:gd name="T3" fmla="*/ 73 h 73"/>
                  <a:gd name="T4" fmla="*/ 23 w 71"/>
                  <a:gd name="T5" fmla="*/ 33 h 73"/>
                  <a:gd name="T6" fmla="*/ 9 w 71"/>
                  <a:gd name="T7" fmla="*/ 45 h 73"/>
                  <a:gd name="T8" fmla="*/ 0 w 71"/>
                  <a:gd name="T9" fmla="*/ 36 h 73"/>
                  <a:gd name="T10" fmla="*/ 39 w 71"/>
                  <a:gd name="T11" fmla="*/ 0 h 73"/>
                  <a:gd name="T12" fmla="*/ 48 w 71"/>
                  <a:gd name="T13" fmla="*/ 10 h 73"/>
                  <a:gd name="T14" fmla="*/ 35 w 71"/>
                  <a:gd name="T15" fmla="*/ 22 h 73"/>
                  <a:gd name="T16" fmla="*/ 71 w 71"/>
                  <a:gd name="T17"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3">
                    <a:moveTo>
                      <a:pt x="71" y="64"/>
                    </a:moveTo>
                    <a:lnTo>
                      <a:pt x="60" y="73"/>
                    </a:lnTo>
                    <a:lnTo>
                      <a:pt x="23" y="33"/>
                    </a:lnTo>
                    <a:lnTo>
                      <a:pt x="9" y="45"/>
                    </a:lnTo>
                    <a:lnTo>
                      <a:pt x="0" y="36"/>
                    </a:lnTo>
                    <a:lnTo>
                      <a:pt x="39" y="0"/>
                    </a:lnTo>
                    <a:lnTo>
                      <a:pt x="48" y="10"/>
                    </a:lnTo>
                    <a:lnTo>
                      <a:pt x="35" y="22"/>
                    </a:lnTo>
                    <a:lnTo>
                      <a:pt x="71" y="64"/>
                    </a:ln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87" name="PA-任意多边形 56"/>
              <p:cNvSpPr/>
              <p:nvPr>
                <p:custDataLst>
                  <p:tags r:id="rId19"/>
                </p:custDataLst>
              </p:nvPr>
            </p:nvSpPr>
            <p:spPr bwMode="auto">
              <a:xfrm>
                <a:off x="6832601" y="1709738"/>
                <a:ext cx="104775" cy="125413"/>
              </a:xfrm>
              <a:custGeom>
                <a:avLst/>
                <a:gdLst>
                  <a:gd name="T0" fmla="*/ 45 w 66"/>
                  <a:gd name="T1" fmla="*/ 7 h 79"/>
                  <a:gd name="T2" fmla="*/ 60 w 66"/>
                  <a:gd name="T3" fmla="*/ 0 h 79"/>
                  <a:gd name="T4" fmla="*/ 66 w 66"/>
                  <a:gd name="T5" fmla="*/ 74 h 79"/>
                  <a:gd name="T6" fmla="*/ 55 w 66"/>
                  <a:gd name="T7" fmla="*/ 79 h 79"/>
                  <a:gd name="T8" fmla="*/ 0 w 66"/>
                  <a:gd name="T9" fmla="*/ 28 h 79"/>
                  <a:gd name="T10" fmla="*/ 15 w 66"/>
                  <a:gd name="T11" fmla="*/ 22 h 79"/>
                  <a:gd name="T12" fmla="*/ 49 w 66"/>
                  <a:gd name="T13" fmla="*/ 54 h 79"/>
                  <a:gd name="T14" fmla="*/ 45 w 66"/>
                  <a:gd name="T15" fmla="*/ 7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79">
                    <a:moveTo>
                      <a:pt x="45" y="7"/>
                    </a:moveTo>
                    <a:lnTo>
                      <a:pt x="60" y="0"/>
                    </a:lnTo>
                    <a:lnTo>
                      <a:pt x="66" y="74"/>
                    </a:lnTo>
                    <a:lnTo>
                      <a:pt x="55" y="79"/>
                    </a:lnTo>
                    <a:lnTo>
                      <a:pt x="0" y="28"/>
                    </a:lnTo>
                    <a:lnTo>
                      <a:pt x="15" y="22"/>
                    </a:lnTo>
                    <a:lnTo>
                      <a:pt x="49" y="54"/>
                    </a:lnTo>
                    <a:lnTo>
                      <a:pt x="45" y="7"/>
                    </a:ln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88" name="PA-任意多边形 57"/>
              <p:cNvSpPr>
                <a:spLocks noEditPoints="1"/>
              </p:cNvSpPr>
              <p:nvPr>
                <p:custDataLst>
                  <p:tags r:id="rId20"/>
                </p:custDataLst>
              </p:nvPr>
            </p:nvSpPr>
            <p:spPr bwMode="auto">
              <a:xfrm>
                <a:off x="6972301" y="1687513"/>
                <a:ext cx="114300" cy="120650"/>
              </a:xfrm>
              <a:custGeom>
                <a:avLst/>
                <a:gdLst>
                  <a:gd name="T0" fmla="*/ 46 w 72"/>
                  <a:gd name="T1" fmla="*/ 50 h 76"/>
                  <a:gd name="T2" fmla="*/ 19 w 72"/>
                  <a:gd name="T3" fmla="*/ 57 h 76"/>
                  <a:gd name="T4" fmla="*/ 16 w 72"/>
                  <a:gd name="T5" fmla="*/ 72 h 76"/>
                  <a:gd name="T6" fmla="*/ 0 w 72"/>
                  <a:gd name="T7" fmla="*/ 76 h 76"/>
                  <a:gd name="T8" fmla="*/ 12 w 72"/>
                  <a:gd name="T9" fmla="*/ 2 h 76"/>
                  <a:gd name="T10" fmla="*/ 26 w 72"/>
                  <a:gd name="T11" fmla="*/ 0 h 76"/>
                  <a:gd name="T12" fmla="*/ 72 w 72"/>
                  <a:gd name="T13" fmla="*/ 59 h 76"/>
                  <a:gd name="T14" fmla="*/ 55 w 72"/>
                  <a:gd name="T15" fmla="*/ 63 h 76"/>
                  <a:gd name="T16" fmla="*/ 46 w 72"/>
                  <a:gd name="T17" fmla="*/ 50 h 76"/>
                  <a:gd name="T18" fmla="*/ 21 w 72"/>
                  <a:gd name="T19" fmla="*/ 42 h 76"/>
                  <a:gd name="T20" fmla="*/ 38 w 72"/>
                  <a:gd name="T21" fmla="*/ 38 h 76"/>
                  <a:gd name="T22" fmla="*/ 25 w 72"/>
                  <a:gd name="T23" fmla="*/ 21 h 76"/>
                  <a:gd name="T24" fmla="*/ 21 w 72"/>
                  <a:gd name="T25" fmla="*/ 4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6">
                    <a:moveTo>
                      <a:pt x="46" y="50"/>
                    </a:moveTo>
                    <a:lnTo>
                      <a:pt x="19" y="57"/>
                    </a:lnTo>
                    <a:lnTo>
                      <a:pt x="16" y="72"/>
                    </a:lnTo>
                    <a:lnTo>
                      <a:pt x="0" y="76"/>
                    </a:lnTo>
                    <a:lnTo>
                      <a:pt x="12" y="2"/>
                    </a:lnTo>
                    <a:lnTo>
                      <a:pt x="26" y="0"/>
                    </a:lnTo>
                    <a:lnTo>
                      <a:pt x="72" y="59"/>
                    </a:lnTo>
                    <a:lnTo>
                      <a:pt x="55" y="63"/>
                    </a:lnTo>
                    <a:lnTo>
                      <a:pt x="46" y="50"/>
                    </a:lnTo>
                    <a:close/>
                    <a:moveTo>
                      <a:pt x="21" y="42"/>
                    </a:moveTo>
                    <a:lnTo>
                      <a:pt x="38" y="38"/>
                    </a:lnTo>
                    <a:lnTo>
                      <a:pt x="25" y="21"/>
                    </a:lnTo>
                    <a:lnTo>
                      <a:pt x="21" y="42"/>
                    </a:ln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89" name="PA-任意多边形 58"/>
              <p:cNvSpPr/>
              <p:nvPr>
                <p:custDataLst>
                  <p:tags r:id="rId21"/>
                </p:custDataLst>
              </p:nvPr>
            </p:nvSpPr>
            <p:spPr bwMode="auto">
              <a:xfrm>
                <a:off x="7094538" y="1666876"/>
                <a:ext cx="100012" cy="115888"/>
              </a:xfrm>
              <a:custGeom>
                <a:avLst/>
                <a:gdLst>
                  <a:gd name="T0" fmla="*/ 40 w 47"/>
                  <a:gd name="T1" fmla="*/ 36 h 54"/>
                  <a:gd name="T2" fmla="*/ 47 w 47"/>
                  <a:gd name="T3" fmla="*/ 43 h 54"/>
                  <a:gd name="T4" fmla="*/ 27 w 47"/>
                  <a:gd name="T5" fmla="*/ 53 h 54"/>
                  <a:gd name="T6" fmla="*/ 8 w 47"/>
                  <a:gd name="T7" fmla="*/ 46 h 54"/>
                  <a:gd name="T8" fmla="*/ 1 w 47"/>
                  <a:gd name="T9" fmla="*/ 27 h 54"/>
                  <a:gd name="T10" fmla="*/ 8 w 47"/>
                  <a:gd name="T11" fmla="*/ 8 h 54"/>
                  <a:gd name="T12" fmla="*/ 26 w 47"/>
                  <a:gd name="T13" fmla="*/ 0 h 54"/>
                  <a:gd name="T14" fmla="*/ 47 w 47"/>
                  <a:gd name="T15" fmla="*/ 10 h 54"/>
                  <a:gd name="T16" fmla="*/ 40 w 47"/>
                  <a:gd name="T17" fmla="*/ 18 h 54"/>
                  <a:gd name="T18" fmla="*/ 27 w 47"/>
                  <a:gd name="T19" fmla="*/ 11 h 54"/>
                  <a:gd name="T20" fmla="*/ 16 w 47"/>
                  <a:gd name="T21" fmla="*/ 16 h 54"/>
                  <a:gd name="T22" fmla="*/ 12 w 47"/>
                  <a:gd name="T23" fmla="*/ 27 h 54"/>
                  <a:gd name="T24" fmla="*/ 16 w 47"/>
                  <a:gd name="T25" fmla="*/ 38 h 54"/>
                  <a:gd name="T26" fmla="*/ 27 w 47"/>
                  <a:gd name="T27" fmla="*/ 43 h 54"/>
                  <a:gd name="T28" fmla="*/ 40 w 47"/>
                  <a:gd name="T29"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54">
                    <a:moveTo>
                      <a:pt x="40" y="36"/>
                    </a:moveTo>
                    <a:cubicBezTo>
                      <a:pt x="47" y="43"/>
                      <a:pt x="47" y="43"/>
                      <a:pt x="47" y="43"/>
                    </a:cubicBezTo>
                    <a:cubicBezTo>
                      <a:pt x="42" y="50"/>
                      <a:pt x="35" y="53"/>
                      <a:pt x="27" y="53"/>
                    </a:cubicBezTo>
                    <a:cubicBezTo>
                      <a:pt x="20" y="54"/>
                      <a:pt x="13" y="51"/>
                      <a:pt x="8" y="46"/>
                    </a:cubicBezTo>
                    <a:cubicBezTo>
                      <a:pt x="3" y="41"/>
                      <a:pt x="1" y="35"/>
                      <a:pt x="1" y="27"/>
                    </a:cubicBezTo>
                    <a:cubicBezTo>
                      <a:pt x="0" y="20"/>
                      <a:pt x="3" y="13"/>
                      <a:pt x="8" y="8"/>
                    </a:cubicBezTo>
                    <a:cubicBezTo>
                      <a:pt x="13" y="3"/>
                      <a:pt x="19" y="0"/>
                      <a:pt x="26" y="0"/>
                    </a:cubicBezTo>
                    <a:cubicBezTo>
                      <a:pt x="34" y="0"/>
                      <a:pt x="41" y="3"/>
                      <a:pt x="47" y="10"/>
                    </a:cubicBezTo>
                    <a:cubicBezTo>
                      <a:pt x="40" y="18"/>
                      <a:pt x="40" y="18"/>
                      <a:pt x="40" y="18"/>
                    </a:cubicBezTo>
                    <a:cubicBezTo>
                      <a:pt x="37" y="13"/>
                      <a:pt x="32" y="11"/>
                      <a:pt x="27" y="11"/>
                    </a:cubicBezTo>
                    <a:cubicBezTo>
                      <a:pt x="23" y="11"/>
                      <a:pt x="19" y="13"/>
                      <a:pt x="16" y="16"/>
                    </a:cubicBezTo>
                    <a:cubicBezTo>
                      <a:pt x="13" y="18"/>
                      <a:pt x="12" y="22"/>
                      <a:pt x="12" y="27"/>
                    </a:cubicBezTo>
                    <a:cubicBezTo>
                      <a:pt x="12" y="32"/>
                      <a:pt x="14" y="36"/>
                      <a:pt x="16" y="38"/>
                    </a:cubicBezTo>
                    <a:cubicBezTo>
                      <a:pt x="19" y="41"/>
                      <a:pt x="23" y="43"/>
                      <a:pt x="27" y="43"/>
                    </a:cubicBezTo>
                    <a:cubicBezTo>
                      <a:pt x="32" y="43"/>
                      <a:pt x="37" y="40"/>
                      <a:pt x="40" y="36"/>
                    </a:cubicBez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90" name="PA-任意多边形 59"/>
              <p:cNvSpPr/>
              <p:nvPr>
                <p:custDataLst>
                  <p:tags r:id="rId22"/>
                </p:custDataLst>
              </p:nvPr>
            </p:nvSpPr>
            <p:spPr bwMode="auto">
              <a:xfrm>
                <a:off x="7223126" y="1679576"/>
                <a:ext cx="106362" cy="117475"/>
              </a:xfrm>
              <a:custGeom>
                <a:avLst/>
                <a:gdLst>
                  <a:gd name="T0" fmla="*/ 38 w 50"/>
                  <a:gd name="T1" fmla="*/ 39 h 55"/>
                  <a:gd name="T2" fmla="*/ 43 w 50"/>
                  <a:gd name="T3" fmla="*/ 48 h 55"/>
                  <a:gd name="T4" fmla="*/ 22 w 50"/>
                  <a:gd name="T5" fmla="*/ 53 h 55"/>
                  <a:gd name="T6" fmla="*/ 5 w 50"/>
                  <a:gd name="T7" fmla="*/ 42 h 55"/>
                  <a:gd name="T8" fmla="*/ 1 w 50"/>
                  <a:gd name="T9" fmla="*/ 22 h 55"/>
                  <a:gd name="T10" fmla="*/ 12 w 50"/>
                  <a:gd name="T11" fmla="*/ 5 h 55"/>
                  <a:gd name="T12" fmla="*/ 32 w 50"/>
                  <a:gd name="T13" fmla="*/ 1 h 55"/>
                  <a:gd name="T14" fmla="*/ 50 w 50"/>
                  <a:gd name="T15" fmla="*/ 15 h 55"/>
                  <a:gd name="T16" fmla="*/ 42 w 50"/>
                  <a:gd name="T17" fmla="*/ 21 h 55"/>
                  <a:gd name="T18" fmla="*/ 30 w 50"/>
                  <a:gd name="T19" fmla="*/ 12 h 55"/>
                  <a:gd name="T20" fmla="*/ 19 w 50"/>
                  <a:gd name="T21" fmla="*/ 14 h 55"/>
                  <a:gd name="T22" fmla="*/ 12 w 50"/>
                  <a:gd name="T23" fmla="*/ 24 h 55"/>
                  <a:gd name="T24" fmla="*/ 14 w 50"/>
                  <a:gd name="T25" fmla="*/ 36 h 55"/>
                  <a:gd name="T26" fmla="*/ 23 w 50"/>
                  <a:gd name="T27" fmla="*/ 43 h 55"/>
                  <a:gd name="T28" fmla="*/ 38 w 50"/>
                  <a:gd name="T29"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5">
                    <a:moveTo>
                      <a:pt x="38" y="39"/>
                    </a:moveTo>
                    <a:cubicBezTo>
                      <a:pt x="43" y="48"/>
                      <a:pt x="43" y="48"/>
                      <a:pt x="43" y="48"/>
                    </a:cubicBezTo>
                    <a:cubicBezTo>
                      <a:pt x="36" y="53"/>
                      <a:pt x="29" y="55"/>
                      <a:pt x="22" y="53"/>
                    </a:cubicBezTo>
                    <a:cubicBezTo>
                      <a:pt x="14" y="52"/>
                      <a:pt x="8" y="48"/>
                      <a:pt x="5" y="42"/>
                    </a:cubicBezTo>
                    <a:cubicBezTo>
                      <a:pt x="1" y="36"/>
                      <a:pt x="0" y="29"/>
                      <a:pt x="1" y="22"/>
                    </a:cubicBezTo>
                    <a:cubicBezTo>
                      <a:pt x="3" y="15"/>
                      <a:pt x="6" y="9"/>
                      <a:pt x="12" y="5"/>
                    </a:cubicBezTo>
                    <a:cubicBezTo>
                      <a:pt x="18" y="1"/>
                      <a:pt x="25" y="0"/>
                      <a:pt x="32" y="1"/>
                    </a:cubicBezTo>
                    <a:cubicBezTo>
                      <a:pt x="40" y="3"/>
                      <a:pt x="46" y="7"/>
                      <a:pt x="50" y="15"/>
                    </a:cubicBezTo>
                    <a:cubicBezTo>
                      <a:pt x="42" y="21"/>
                      <a:pt x="42" y="21"/>
                      <a:pt x="42" y="21"/>
                    </a:cubicBezTo>
                    <a:cubicBezTo>
                      <a:pt x="39" y="16"/>
                      <a:pt x="36" y="13"/>
                      <a:pt x="30" y="12"/>
                    </a:cubicBezTo>
                    <a:cubicBezTo>
                      <a:pt x="26" y="11"/>
                      <a:pt x="23" y="12"/>
                      <a:pt x="19" y="14"/>
                    </a:cubicBezTo>
                    <a:cubicBezTo>
                      <a:pt x="16" y="16"/>
                      <a:pt x="13" y="20"/>
                      <a:pt x="12" y="24"/>
                    </a:cubicBezTo>
                    <a:cubicBezTo>
                      <a:pt x="11" y="29"/>
                      <a:pt x="12" y="33"/>
                      <a:pt x="14" y="36"/>
                    </a:cubicBezTo>
                    <a:cubicBezTo>
                      <a:pt x="16" y="40"/>
                      <a:pt x="19" y="42"/>
                      <a:pt x="23" y="43"/>
                    </a:cubicBezTo>
                    <a:cubicBezTo>
                      <a:pt x="29" y="44"/>
                      <a:pt x="33" y="43"/>
                      <a:pt x="38" y="39"/>
                    </a:cubicBez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91" name="PA-任意多边形 60"/>
              <p:cNvSpPr/>
              <p:nvPr>
                <p:custDataLst>
                  <p:tags r:id="rId23"/>
                </p:custDataLst>
              </p:nvPr>
            </p:nvSpPr>
            <p:spPr bwMode="auto">
              <a:xfrm>
                <a:off x="7332663" y="1709738"/>
                <a:ext cx="61912" cy="111125"/>
              </a:xfrm>
              <a:custGeom>
                <a:avLst/>
                <a:gdLst>
                  <a:gd name="T0" fmla="*/ 39 w 39"/>
                  <a:gd name="T1" fmla="*/ 6 h 70"/>
                  <a:gd name="T2" fmla="*/ 15 w 39"/>
                  <a:gd name="T3" fmla="*/ 70 h 70"/>
                  <a:gd name="T4" fmla="*/ 0 w 39"/>
                  <a:gd name="T5" fmla="*/ 65 h 70"/>
                  <a:gd name="T6" fmla="*/ 26 w 39"/>
                  <a:gd name="T7" fmla="*/ 0 h 70"/>
                  <a:gd name="T8" fmla="*/ 39 w 39"/>
                  <a:gd name="T9" fmla="*/ 6 h 70"/>
                </a:gdLst>
                <a:ahLst/>
                <a:cxnLst>
                  <a:cxn ang="0">
                    <a:pos x="T0" y="T1"/>
                  </a:cxn>
                  <a:cxn ang="0">
                    <a:pos x="T2" y="T3"/>
                  </a:cxn>
                  <a:cxn ang="0">
                    <a:pos x="T4" y="T5"/>
                  </a:cxn>
                  <a:cxn ang="0">
                    <a:pos x="T6" y="T7"/>
                  </a:cxn>
                  <a:cxn ang="0">
                    <a:pos x="T8" y="T9"/>
                  </a:cxn>
                </a:cxnLst>
                <a:rect l="0" t="0" r="r" b="b"/>
                <a:pathLst>
                  <a:path w="39" h="70">
                    <a:moveTo>
                      <a:pt x="39" y="6"/>
                    </a:moveTo>
                    <a:lnTo>
                      <a:pt x="15" y="70"/>
                    </a:lnTo>
                    <a:lnTo>
                      <a:pt x="0" y="65"/>
                    </a:lnTo>
                    <a:lnTo>
                      <a:pt x="26" y="0"/>
                    </a:lnTo>
                    <a:lnTo>
                      <a:pt x="39" y="6"/>
                    </a:ln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97" name="PA-任意多边形 61"/>
              <p:cNvSpPr/>
              <p:nvPr>
                <p:custDataLst>
                  <p:tags r:id="rId24"/>
                </p:custDataLst>
              </p:nvPr>
            </p:nvSpPr>
            <p:spPr bwMode="auto">
              <a:xfrm>
                <a:off x="7386638" y="1738313"/>
                <a:ext cx="141287" cy="144463"/>
              </a:xfrm>
              <a:custGeom>
                <a:avLst/>
                <a:gdLst>
                  <a:gd name="T0" fmla="*/ 89 w 89"/>
                  <a:gd name="T1" fmla="*/ 32 h 91"/>
                  <a:gd name="T2" fmla="*/ 54 w 89"/>
                  <a:gd name="T3" fmla="*/ 91 h 91"/>
                  <a:gd name="T4" fmla="*/ 40 w 89"/>
                  <a:gd name="T5" fmla="*/ 83 h 91"/>
                  <a:gd name="T6" fmla="*/ 36 w 89"/>
                  <a:gd name="T7" fmla="*/ 31 h 91"/>
                  <a:gd name="T8" fmla="*/ 13 w 89"/>
                  <a:gd name="T9" fmla="*/ 67 h 91"/>
                  <a:gd name="T10" fmla="*/ 0 w 89"/>
                  <a:gd name="T11" fmla="*/ 59 h 91"/>
                  <a:gd name="T12" fmla="*/ 36 w 89"/>
                  <a:gd name="T13" fmla="*/ 0 h 91"/>
                  <a:gd name="T14" fmla="*/ 48 w 89"/>
                  <a:gd name="T15" fmla="*/ 8 h 91"/>
                  <a:gd name="T16" fmla="*/ 54 w 89"/>
                  <a:gd name="T17" fmla="*/ 63 h 91"/>
                  <a:gd name="T18" fmla="*/ 76 w 89"/>
                  <a:gd name="T19" fmla="*/ 25 h 91"/>
                  <a:gd name="T20" fmla="*/ 89 w 89"/>
                  <a:gd name="T21"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91">
                    <a:moveTo>
                      <a:pt x="89" y="32"/>
                    </a:moveTo>
                    <a:lnTo>
                      <a:pt x="54" y="91"/>
                    </a:lnTo>
                    <a:lnTo>
                      <a:pt x="40" y="83"/>
                    </a:lnTo>
                    <a:lnTo>
                      <a:pt x="36" y="31"/>
                    </a:lnTo>
                    <a:lnTo>
                      <a:pt x="13" y="67"/>
                    </a:lnTo>
                    <a:lnTo>
                      <a:pt x="0" y="59"/>
                    </a:lnTo>
                    <a:lnTo>
                      <a:pt x="36" y="0"/>
                    </a:lnTo>
                    <a:lnTo>
                      <a:pt x="48" y="8"/>
                    </a:lnTo>
                    <a:lnTo>
                      <a:pt x="54" y="63"/>
                    </a:lnTo>
                    <a:lnTo>
                      <a:pt x="76" y="25"/>
                    </a:lnTo>
                    <a:lnTo>
                      <a:pt x="89" y="32"/>
                    </a:lnTo>
                    <a:close/>
                  </a:path>
                </a:pathLst>
              </a:custGeom>
              <a:noFill/>
              <a:ln w="9525">
                <a:solidFill>
                  <a:schemeClr val="accent1"/>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98" name="PA-任意多边形 62"/>
              <p:cNvSpPr>
                <a:spLocks noEditPoints="1"/>
              </p:cNvSpPr>
              <p:nvPr>
                <p:custDataLst>
                  <p:tags r:id="rId25"/>
                </p:custDataLst>
              </p:nvPr>
            </p:nvSpPr>
            <p:spPr bwMode="auto">
              <a:xfrm>
                <a:off x="7485063" y="1846263"/>
                <a:ext cx="125412" cy="128588"/>
              </a:xfrm>
              <a:custGeom>
                <a:avLst/>
                <a:gdLst>
                  <a:gd name="T0" fmla="*/ 47 w 79"/>
                  <a:gd name="T1" fmla="*/ 54 h 81"/>
                  <a:gd name="T2" fmla="*/ 27 w 79"/>
                  <a:gd name="T3" fmla="*/ 35 h 81"/>
                  <a:gd name="T4" fmla="*/ 12 w 79"/>
                  <a:gd name="T5" fmla="*/ 40 h 81"/>
                  <a:gd name="T6" fmla="*/ 0 w 79"/>
                  <a:gd name="T7" fmla="*/ 30 h 81"/>
                  <a:gd name="T8" fmla="*/ 70 w 79"/>
                  <a:gd name="T9" fmla="*/ 0 h 81"/>
                  <a:gd name="T10" fmla="*/ 79 w 79"/>
                  <a:gd name="T11" fmla="*/ 11 h 81"/>
                  <a:gd name="T12" fmla="*/ 52 w 79"/>
                  <a:gd name="T13" fmla="*/ 81 h 81"/>
                  <a:gd name="T14" fmla="*/ 40 w 79"/>
                  <a:gd name="T15" fmla="*/ 69 h 81"/>
                  <a:gd name="T16" fmla="*/ 47 w 79"/>
                  <a:gd name="T17" fmla="*/ 54 h 81"/>
                  <a:gd name="T18" fmla="*/ 40 w 79"/>
                  <a:gd name="T19" fmla="*/ 28 h 81"/>
                  <a:gd name="T20" fmla="*/ 52 w 79"/>
                  <a:gd name="T21" fmla="*/ 40 h 81"/>
                  <a:gd name="T22" fmla="*/ 60 w 79"/>
                  <a:gd name="T23" fmla="*/ 20 h 81"/>
                  <a:gd name="T24" fmla="*/ 40 w 79"/>
                  <a:gd name="T25"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81">
                    <a:moveTo>
                      <a:pt x="47" y="54"/>
                    </a:moveTo>
                    <a:lnTo>
                      <a:pt x="27" y="35"/>
                    </a:lnTo>
                    <a:lnTo>
                      <a:pt x="12" y="40"/>
                    </a:lnTo>
                    <a:lnTo>
                      <a:pt x="0" y="30"/>
                    </a:lnTo>
                    <a:lnTo>
                      <a:pt x="70" y="0"/>
                    </a:lnTo>
                    <a:lnTo>
                      <a:pt x="79" y="11"/>
                    </a:lnTo>
                    <a:lnTo>
                      <a:pt x="52" y="81"/>
                    </a:lnTo>
                    <a:lnTo>
                      <a:pt x="40" y="69"/>
                    </a:lnTo>
                    <a:lnTo>
                      <a:pt x="47" y="54"/>
                    </a:lnTo>
                    <a:close/>
                    <a:moveTo>
                      <a:pt x="40" y="28"/>
                    </a:moveTo>
                    <a:lnTo>
                      <a:pt x="52" y="40"/>
                    </a:lnTo>
                    <a:lnTo>
                      <a:pt x="60" y="20"/>
                    </a:lnTo>
                    <a:lnTo>
                      <a:pt x="40" y="28"/>
                    </a:ln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99" name="PA-任意多边形 63"/>
              <p:cNvSpPr/>
              <p:nvPr>
                <p:custDataLst>
                  <p:tags r:id="rId26"/>
                </p:custDataLst>
              </p:nvPr>
            </p:nvSpPr>
            <p:spPr bwMode="auto">
              <a:xfrm>
                <a:off x="7585076" y="1912938"/>
                <a:ext cx="120650" cy="107950"/>
              </a:xfrm>
              <a:custGeom>
                <a:avLst/>
                <a:gdLst>
                  <a:gd name="T0" fmla="*/ 9 w 76"/>
                  <a:gd name="T1" fmla="*/ 68 h 68"/>
                  <a:gd name="T2" fmla="*/ 0 w 76"/>
                  <a:gd name="T3" fmla="*/ 56 h 68"/>
                  <a:gd name="T4" fmla="*/ 45 w 76"/>
                  <a:gd name="T5" fmla="*/ 24 h 68"/>
                  <a:gd name="T6" fmla="*/ 35 w 76"/>
                  <a:gd name="T7" fmla="*/ 8 h 68"/>
                  <a:gd name="T8" fmla="*/ 45 w 76"/>
                  <a:gd name="T9" fmla="*/ 0 h 68"/>
                  <a:gd name="T10" fmla="*/ 76 w 76"/>
                  <a:gd name="T11" fmla="*/ 44 h 68"/>
                  <a:gd name="T12" fmla="*/ 66 w 76"/>
                  <a:gd name="T13" fmla="*/ 51 h 68"/>
                  <a:gd name="T14" fmla="*/ 54 w 76"/>
                  <a:gd name="T15" fmla="*/ 36 h 68"/>
                  <a:gd name="T16" fmla="*/ 9 w 76"/>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8">
                    <a:moveTo>
                      <a:pt x="9" y="68"/>
                    </a:moveTo>
                    <a:lnTo>
                      <a:pt x="0" y="56"/>
                    </a:lnTo>
                    <a:lnTo>
                      <a:pt x="45" y="24"/>
                    </a:lnTo>
                    <a:lnTo>
                      <a:pt x="35" y="8"/>
                    </a:lnTo>
                    <a:lnTo>
                      <a:pt x="45" y="0"/>
                    </a:lnTo>
                    <a:lnTo>
                      <a:pt x="76" y="44"/>
                    </a:lnTo>
                    <a:lnTo>
                      <a:pt x="66" y="51"/>
                    </a:lnTo>
                    <a:lnTo>
                      <a:pt x="54" y="36"/>
                    </a:lnTo>
                    <a:lnTo>
                      <a:pt x="9" y="68"/>
                    </a:ln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0" name="PA-任意多边形 64"/>
              <p:cNvSpPr/>
              <p:nvPr>
                <p:custDataLst>
                  <p:tags r:id="rId27"/>
                </p:custDataLst>
              </p:nvPr>
            </p:nvSpPr>
            <p:spPr bwMode="auto">
              <a:xfrm>
                <a:off x="7627938" y="2020888"/>
                <a:ext cx="131762" cy="115888"/>
              </a:xfrm>
              <a:custGeom>
                <a:avLst/>
                <a:gdLst>
                  <a:gd name="T0" fmla="*/ 70 w 83"/>
                  <a:gd name="T1" fmla="*/ 48 h 73"/>
                  <a:gd name="T2" fmla="*/ 56 w 83"/>
                  <a:gd name="T3" fmla="*/ 19 h 73"/>
                  <a:gd name="T4" fmla="*/ 43 w 83"/>
                  <a:gd name="T5" fmla="*/ 24 h 73"/>
                  <a:gd name="T6" fmla="*/ 56 w 83"/>
                  <a:gd name="T7" fmla="*/ 53 h 73"/>
                  <a:gd name="T8" fmla="*/ 44 w 83"/>
                  <a:gd name="T9" fmla="*/ 58 h 73"/>
                  <a:gd name="T10" fmla="*/ 32 w 83"/>
                  <a:gd name="T11" fmla="*/ 30 h 73"/>
                  <a:gd name="T12" fmla="*/ 18 w 83"/>
                  <a:gd name="T13" fmla="*/ 36 h 73"/>
                  <a:gd name="T14" fmla="*/ 33 w 83"/>
                  <a:gd name="T15" fmla="*/ 67 h 73"/>
                  <a:gd name="T16" fmla="*/ 20 w 83"/>
                  <a:gd name="T17" fmla="*/ 73 h 73"/>
                  <a:gd name="T18" fmla="*/ 0 w 83"/>
                  <a:gd name="T19" fmla="*/ 28 h 73"/>
                  <a:gd name="T20" fmla="*/ 63 w 83"/>
                  <a:gd name="T21" fmla="*/ 0 h 73"/>
                  <a:gd name="T22" fmla="*/ 83 w 83"/>
                  <a:gd name="T23" fmla="*/ 43 h 73"/>
                  <a:gd name="T24" fmla="*/ 70 w 83"/>
                  <a:gd name="T25"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70" y="48"/>
                    </a:moveTo>
                    <a:lnTo>
                      <a:pt x="56" y="19"/>
                    </a:lnTo>
                    <a:lnTo>
                      <a:pt x="43" y="24"/>
                    </a:lnTo>
                    <a:lnTo>
                      <a:pt x="56" y="53"/>
                    </a:lnTo>
                    <a:lnTo>
                      <a:pt x="44" y="58"/>
                    </a:lnTo>
                    <a:lnTo>
                      <a:pt x="32" y="30"/>
                    </a:lnTo>
                    <a:lnTo>
                      <a:pt x="18" y="36"/>
                    </a:lnTo>
                    <a:lnTo>
                      <a:pt x="33" y="67"/>
                    </a:lnTo>
                    <a:lnTo>
                      <a:pt x="20" y="73"/>
                    </a:lnTo>
                    <a:lnTo>
                      <a:pt x="0" y="28"/>
                    </a:lnTo>
                    <a:lnTo>
                      <a:pt x="63" y="0"/>
                    </a:lnTo>
                    <a:lnTo>
                      <a:pt x="83" y="43"/>
                    </a:lnTo>
                    <a:lnTo>
                      <a:pt x="70" y="48"/>
                    </a:ln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1" name="PA-任意多边形 65"/>
              <p:cNvSpPr>
                <a:spLocks noEditPoints="1"/>
              </p:cNvSpPr>
              <p:nvPr>
                <p:custDataLst>
                  <p:tags r:id="rId28"/>
                </p:custDataLst>
              </p:nvPr>
            </p:nvSpPr>
            <p:spPr bwMode="auto">
              <a:xfrm>
                <a:off x="7670801" y="2138363"/>
                <a:ext cx="119062" cy="107950"/>
              </a:xfrm>
              <a:custGeom>
                <a:avLst/>
                <a:gdLst>
                  <a:gd name="T0" fmla="*/ 35 w 56"/>
                  <a:gd name="T1" fmla="*/ 49 h 51"/>
                  <a:gd name="T2" fmla="*/ 15 w 56"/>
                  <a:gd name="T3" fmla="*/ 47 h 51"/>
                  <a:gd name="T4" fmla="*/ 4 w 56"/>
                  <a:gd name="T5" fmla="*/ 28 h 51"/>
                  <a:gd name="T6" fmla="*/ 0 w 56"/>
                  <a:gd name="T7" fmla="*/ 11 h 51"/>
                  <a:gd name="T8" fmla="*/ 50 w 56"/>
                  <a:gd name="T9" fmla="*/ 0 h 51"/>
                  <a:gd name="T10" fmla="*/ 54 w 56"/>
                  <a:gd name="T11" fmla="*/ 17 h 51"/>
                  <a:gd name="T12" fmla="*/ 52 w 56"/>
                  <a:gd name="T13" fmla="*/ 38 h 51"/>
                  <a:gd name="T14" fmla="*/ 35 w 56"/>
                  <a:gd name="T15" fmla="*/ 49 h 51"/>
                  <a:gd name="T16" fmla="*/ 32 w 56"/>
                  <a:gd name="T17" fmla="*/ 39 h 51"/>
                  <a:gd name="T18" fmla="*/ 43 w 56"/>
                  <a:gd name="T19" fmla="*/ 32 h 51"/>
                  <a:gd name="T20" fmla="*/ 44 w 56"/>
                  <a:gd name="T21" fmla="*/ 19 h 51"/>
                  <a:gd name="T22" fmla="*/ 43 w 56"/>
                  <a:gd name="T23" fmla="*/ 13 h 51"/>
                  <a:gd name="T24" fmla="*/ 12 w 56"/>
                  <a:gd name="T25" fmla="*/ 20 h 51"/>
                  <a:gd name="T26" fmla="*/ 14 w 56"/>
                  <a:gd name="T27" fmla="*/ 27 h 51"/>
                  <a:gd name="T28" fmla="*/ 20 w 56"/>
                  <a:gd name="T29" fmla="*/ 37 h 51"/>
                  <a:gd name="T30" fmla="*/ 32 w 56"/>
                  <a:gd name="T31"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1">
                    <a:moveTo>
                      <a:pt x="35" y="49"/>
                    </a:moveTo>
                    <a:cubicBezTo>
                      <a:pt x="27" y="51"/>
                      <a:pt x="21" y="50"/>
                      <a:pt x="15" y="47"/>
                    </a:cubicBezTo>
                    <a:cubicBezTo>
                      <a:pt x="10" y="44"/>
                      <a:pt x="6" y="37"/>
                      <a:pt x="4" y="28"/>
                    </a:cubicBezTo>
                    <a:cubicBezTo>
                      <a:pt x="0" y="11"/>
                      <a:pt x="0" y="11"/>
                      <a:pt x="0" y="11"/>
                    </a:cubicBezTo>
                    <a:cubicBezTo>
                      <a:pt x="50" y="0"/>
                      <a:pt x="50" y="0"/>
                      <a:pt x="50" y="0"/>
                    </a:cubicBezTo>
                    <a:cubicBezTo>
                      <a:pt x="54" y="17"/>
                      <a:pt x="54" y="17"/>
                      <a:pt x="54" y="17"/>
                    </a:cubicBezTo>
                    <a:cubicBezTo>
                      <a:pt x="56" y="25"/>
                      <a:pt x="55" y="33"/>
                      <a:pt x="52" y="38"/>
                    </a:cubicBezTo>
                    <a:cubicBezTo>
                      <a:pt x="49" y="44"/>
                      <a:pt x="43" y="48"/>
                      <a:pt x="35" y="49"/>
                    </a:cubicBezTo>
                    <a:close/>
                    <a:moveTo>
                      <a:pt x="32" y="39"/>
                    </a:moveTo>
                    <a:cubicBezTo>
                      <a:pt x="37" y="37"/>
                      <a:pt x="41" y="35"/>
                      <a:pt x="43" y="32"/>
                    </a:cubicBezTo>
                    <a:cubicBezTo>
                      <a:pt x="45" y="29"/>
                      <a:pt x="45" y="24"/>
                      <a:pt x="44" y="19"/>
                    </a:cubicBezTo>
                    <a:cubicBezTo>
                      <a:pt x="43" y="13"/>
                      <a:pt x="43" y="13"/>
                      <a:pt x="43" y="13"/>
                    </a:cubicBezTo>
                    <a:cubicBezTo>
                      <a:pt x="12" y="20"/>
                      <a:pt x="12" y="20"/>
                      <a:pt x="12" y="20"/>
                    </a:cubicBezTo>
                    <a:cubicBezTo>
                      <a:pt x="14" y="27"/>
                      <a:pt x="14" y="27"/>
                      <a:pt x="14" y="27"/>
                    </a:cubicBezTo>
                    <a:cubicBezTo>
                      <a:pt x="15" y="32"/>
                      <a:pt x="17" y="35"/>
                      <a:pt x="20" y="37"/>
                    </a:cubicBezTo>
                    <a:cubicBezTo>
                      <a:pt x="23" y="39"/>
                      <a:pt x="27" y="40"/>
                      <a:pt x="32" y="39"/>
                    </a:cubicBezTo>
                    <a:close/>
                  </a:path>
                </a:pathLst>
              </a:custGeom>
              <a:noFill/>
              <a:ln w="9525">
                <a:solidFill>
                  <a:schemeClr val="accent1">
                    <a:lumMod val="60000"/>
                    <a:lumOff val="40000"/>
                  </a:schemeClr>
                </a:solidFill>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2" name="PA-椭圆 66"/>
              <p:cNvSpPr>
                <a:spLocks noChangeArrowheads="1"/>
              </p:cNvSpPr>
              <p:nvPr>
                <p:custDataLst>
                  <p:tags r:id="rId29"/>
                </p:custDataLst>
              </p:nvPr>
            </p:nvSpPr>
            <p:spPr bwMode="auto">
              <a:xfrm>
                <a:off x="6789738" y="2178051"/>
                <a:ext cx="82550" cy="84138"/>
              </a:xfrm>
              <a:prstGeom prst="ellipse">
                <a:avLst/>
              </a:prstGeom>
              <a:noFill/>
              <a:ln w="17463" cap="rnd">
                <a:solidFill>
                  <a:srgbClr val="107FB8"/>
                </a:solidFill>
                <a:prstDash val="solid"/>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3" name="PA-椭圆 67"/>
              <p:cNvSpPr>
                <a:spLocks noChangeArrowheads="1"/>
              </p:cNvSpPr>
              <p:nvPr>
                <p:custDataLst>
                  <p:tags r:id="rId30"/>
                </p:custDataLst>
              </p:nvPr>
            </p:nvSpPr>
            <p:spPr bwMode="auto">
              <a:xfrm>
                <a:off x="7515226" y="2532063"/>
                <a:ext cx="90487" cy="92075"/>
              </a:xfrm>
              <a:prstGeom prst="ellipse">
                <a:avLst/>
              </a:prstGeom>
              <a:noFill/>
              <a:ln w="17463" cap="rnd">
                <a:solidFill>
                  <a:srgbClr val="107FB8"/>
                </a:solidFill>
                <a:prstDash val="solid"/>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4" name="PA-椭圆 68"/>
              <p:cNvSpPr>
                <a:spLocks noChangeArrowheads="1"/>
              </p:cNvSpPr>
              <p:nvPr>
                <p:custDataLst>
                  <p:tags r:id="rId31"/>
                </p:custDataLst>
              </p:nvPr>
            </p:nvSpPr>
            <p:spPr bwMode="auto">
              <a:xfrm>
                <a:off x="7254876" y="1897063"/>
                <a:ext cx="65087" cy="66675"/>
              </a:xfrm>
              <a:prstGeom prst="ellipse">
                <a:avLst/>
              </a:prstGeom>
              <a:noFill/>
              <a:ln w="17463" cap="rnd">
                <a:solidFill>
                  <a:srgbClr val="107FB8"/>
                </a:solidFill>
                <a:prstDash val="solid"/>
                <a:round/>
              </a:ln>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5" name="PA-Line 69"/>
              <p:cNvSpPr>
                <a:spLocks noChangeShapeType="1"/>
              </p:cNvSpPr>
              <p:nvPr>
                <p:custDataLst>
                  <p:tags r:id="rId32"/>
                </p:custDataLst>
              </p:nvPr>
            </p:nvSpPr>
            <p:spPr bwMode="auto">
              <a:xfrm>
                <a:off x="7493001" y="2220913"/>
                <a:ext cx="0" cy="60325"/>
              </a:xfrm>
              <a:prstGeom prst="line">
                <a:avLst/>
              </a:prstGeom>
              <a:noFill/>
              <a:ln w="17463" cap="rnd">
                <a:solidFill>
                  <a:srgbClr val="617FE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6" name="PA-Line 70"/>
              <p:cNvSpPr>
                <a:spLocks noChangeShapeType="1"/>
              </p:cNvSpPr>
              <p:nvPr>
                <p:custDataLst>
                  <p:tags r:id="rId33"/>
                </p:custDataLst>
              </p:nvPr>
            </p:nvSpPr>
            <p:spPr bwMode="auto">
              <a:xfrm>
                <a:off x="7461251" y="2251076"/>
                <a:ext cx="61912" cy="0"/>
              </a:xfrm>
              <a:prstGeom prst="line">
                <a:avLst/>
              </a:prstGeom>
              <a:noFill/>
              <a:ln w="17463"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7" name="PA-Line 71"/>
              <p:cNvSpPr>
                <a:spLocks noChangeShapeType="1"/>
              </p:cNvSpPr>
              <p:nvPr>
                <p:custDataLst>
                  <p:tags r:id="rId34"/>
                </p:custDataLst>
              </p:nvPr>
            </p:nvSpPr>
            <p:spPr bwMode="auto">
              <a:xfrm>
                <a:off x="6985001" y="1989138"/>
                <a:ext cx="0" cy="61913"/>
              </a:xfrm>
              <a:prstGeom prst="line">
                <a:avLst/>
              </a:prstGeom>
              <a:noFill/>
              <a:ln w="17463" cap="rnd">
                <a:solidFill>
                  <a:srgbClr val="617FE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8" name="PA-Line 72"/>
              <p:cNvSpPr>
                <a:spLocks noChangeShapeType="1"/>
              </p:cNvSpPr>
              <p:nvPr>
                <p:custDataLst>
                  <p:tags r:id="rId35"/>
                </p:custDataLst>
              </p:nvPr>
            </p:nvSpPr>
            <p:spPr bwMode="auto">
              <a:xfrm>
                <a:off x="6956426" y="2019301"/>
                <a:ext cx="61912" cy="0"/>
              </a:xfrm>
              <a:prstGeom prst="line">
                <a:avLst/>
              </a:prstGeom>
              <a:noFill/>
              <a:ln w="17463"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09" name="PA-Line 73"/>
              <p:cNvSpPr>
                <a:spLocks noChangeShapeType="1"/>
              </p:cNvSpPr>
              <p:nvPr>
                <p:custDataLst>
                  <p:tags r:id="rId36"/>
                </p:custDataLst>
              </p:nvPr>
            </p:nvSpPr>
            <p:spPr bwMode="auto">
              <a:xfrm>
                <a:off x="6686551" y="2473326"/>
                <a:ext cx="0" cy="58738"/>
              </a:xfrm>
              <a:prstGeom prst="line">
                <a:avLst/>
              </a:prstGeom>
              <a:noFill/>
              <a:ln w="17463" cap="rnd">
                <a:solidFill>
                  <a:srgbClr val="617FE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sp>
            <p:nvSpPr>
              <p:cNvPr id="110" name="PA-Line 74"/>
              <p:cNvSpPr>
                <a:spLocks noChangeShapeType="1"/>
              </p:cNvSpPr>
              <p:nvPr>
                <p:custDataLst>
                  <p:tags r:id="rId37"/>
                </p:custDataLst>
              </p:nvPr>
            </p:nvSpPr>
            <p:spPr bwMode="auto">
              <a:xfrm>
                <a:off x="6657976" y="2501901"/>
                <a:ext cx="58737" cy="0"/>
              </a:xfrm>
              <a:prstGeom prst="line">
                <a:avLst/>
              </a:prstGeom>
              <a:noFill/>
              <a:ln w="17463" cap="rnd">
                <a:solidFill>
                  <a:srgbClr val="107FB8"/>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chemeClr val="dk1"/>
                  </a:solidFill>
                  <a:latin typeface="汉仪粗简黑简" panose="00020600040101010101" charset="-122"/>
                  <a:ea typeface="汉仪粗简黑简" panose="00020600040101010101" charset="-122"/>
                </a:endParaRPr>
              </a:p>
            </p:txBody>
          </p:sp>
        </p:grpSp>
      </p:grpSp>
      <p:pic>
        <p:nvPicPr>
          <p:cNvPr id="4" name="PA-图片 3" descr="51miz-E1093312-E7C96174-3840x3839"/>
          <p:cNvPicPr>
            <a:picLocks noChangeAspect="1"/>
          </p:cNvPicPr>
          <p:nvPr>
            <p:custDataLst>
              <p:tags r:id="rId38"/>
            </p:custDataLst>
          </p:nvPr>
        </p:nvPicPr>
        <p:blipFill>
          <a:blip r:embed="rId39"/>
          <a:stretch>
            <a:fillRect/>
          </a:stretch>
        </p:blipFill>
        <p:spPr>
          <a:xfrm>
            <a:off x="7503160" y="2969895"/>
            <a:ext cx="3349625" cy="3349625"/>
          </a:xfrm>
          <a:prstGeom prst="rect">
            <a:avLst/>
          </a:prstGeom>
        </p:spPr>
      </p:pic>
      <p:sp>
        <p:nvSpPr>
          <p:cNvPr id="40" name="PA-矩形 2"/>
          <p:cNvSpPr>
            <a:spLocks noChangeArrowheads="1"/>
          </p:cNvSpPr>
          <p:nvPr>
            <p:custDataLst>
              <p:tags r:id="rId40"/>
            </p:custDataLst>
          </p:nvPr>
        </p:nvSpPr>
        <p:spPr bwMode="auto">
          <a:xfrm>
            <a:off x="1163955" y="1818005"/>
            <a:ext cx="9864090" cy="13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pP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        可预防由</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感染引起的任何程度手足口病保护率达到</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97.3%,</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预防由</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重症手足口病的保护率为</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100.0%</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。不能预防其他肠道病毒感染所致的手足口病。本疫苗为灭活疫苗，接种后不会引起 </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 </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型病毒引起的手足口病。</a:t>
            </a:r>
            <a:endPar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sp>
        <p:nvSpPr>
          <p:cNvPr id="41" name="PA-矩形 2"/>
          <p:cNvSpPr>
            <a:spLocks noChangeArrowheads="1"/>
          </p:cNvSpPr>
          <p:nvPr>
            <p:custDataLst>
              <p:tags r:id="rId41"/>
            </p:custDataLst>
          </p:nvPr>
        </p:nvSpPr>
        <p:spPr bwMode="auto">
          <a:xfrm>
            <a:off x="1163955" y="1818005"/>
            <a:ext cx="9864090" cy="13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pP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        可预防由</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感染引起的任何程度手足口病保护率达到</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97.3%,</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预防由</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重症手足口病的保护率为</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100.0%</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。不能预防其他肠道病毒感染所致的手足口病。本疫苗为灭活疫苗，接种后不会引起 </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 </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型病毒引起的手足口病。</a:t>
            </a:r>
            <a:endPar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sp>
        <p:nvSpPr>
          <p:cNvPr id="42" name="PA-矩形 2"/>
          <p:cNvSpPr>
            <a:spLocks noChangeArrowheads="1"/>
          </p:cNvSpPr>
          <p:nvPr>
            <p:custDataLst>
              <p:tags r:id="rId42"/>
            </p:custDataLst>
          </p:nvPr>
        </p:nvSpPr>
        <p:spPr bwMode="auto">
          <a:xfrm>
            <a:off x="1163955" y="1818005"/>
            <a:ext cx="9864090" cy="13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pP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        可预防由</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感染引起的任何程度手足口病保护率达到</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97.3%,</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预防由</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重症手足口病的保护率为</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100.0%</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。不能预防其他肠道病毒感染所致的手足口病。本疫苗为灭活疫苗，接种后不会引起 </a:t>
            </a:r>
            <a:r>
              <a:rPr lang="en-US" altLang="zh-CN" sz="1800">
                <a:solidFill>
                  <a:schemeClr val="dk1"/>
                </a:solidFill>
                <a:latin typeface="汉仪粗简黑简" panose="00020600040101010101" charset="-122"/>
                <a:ea typeface="汉仪粗简黑简" panose="00020600040101010101" charset="-122"/>
                <a:cs typeface="汉仪粗简黑简" panose="00020600040101010101" charset="-122"/>
              </a:rPr>
              <a:t>EV71 </a:t>
            </a:r>
            <a:r>
              <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rPr>
              <a:t>型病毒引起的手足口病。</a:t>
            </a:r>
            <a:endParaRPr lang="zh-CN" altLang="en-US" sz="180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sp>
        <p:nvSpPr>
          <p:cNvPr id="5" name="PA-矩形 2"/>
          <p:cNvSpPr>
            <a:spLocks noGrp="1" noChangeArrowheads="1"/>
          </p:cNvSpPr>
          <p:nvPr>
            <p:custDataLst>
              <p:tags r:id="rId43"/>
            </p:custDataLst>
          </p:nvPr>
        </p:nvSpPr>
        <p:spPr bwMode="auto">
          <a:xfrm>
            <a:off x="1349375" y="477204"/>
            <a:ext cx="8604250" cy="935037"/>
          </a:xfrm>
          <a:prstGeom prst="rect">
            <a:avLst/>
          </a:prstGeom>
          <a:noFill/>
          <a:ln>
            <a:noFill/>
          </a:ln>
        </p:spPr>
        <p:txBody>
          <a:bodyPr vert="horz" lIns="0" tIns="0" rIns="0" bIns="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dirty="0">
                <a:solidFill>
                  <a:srgbClr val="000000"/>
                </a:solidFill>
                <a:latin typeface="汉仪粗简黑简" panose="00020600040101010101" charset="-122"/>
                <a:ea typeface="汉仪粗简黑简" panose="00020600040101010101" charset="-122"/>
                <a:cs typeface="汉仪粗简黑简" panose="00020600040101010101" charset="-122"/>
                <a:sym typeface="+mn-ea"/>
              </a:rPr>
              <a:t>EV71灭活疫苗（二类）</a:t>
            </a:r>
            <a:endParaRPr lang="zh-CN" altLang="en-US" sz="3600" dirty="0">
              <a:solidFill>
                <a:srgbClr val="000000"/>
              </a:solidFill>
              <a:latin typeface="汉仪粗简黑简" panose="00020600040101010101" charset="-122"/>
              <a:ea typeface="汉仪粗简黑简" panose="00020600040101010101" charset="-122"/>
              <a:cs typeface="优设标题黑" panose="00000500000000000000" charset="-122"/>
              <a:sym typeface="+mn-ea"/>
            </a:endParaRPr>
          </a:p>
        </p:txBody>
      </p:sp>
    </p:spTree>
    <p:custDataLst>
      <p:tags r:id="rId4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49155"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12" name="图片 1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 name="PA-圆角矩形 1"/>
          <p:cNvSpPr/>
          <p:nvPr>
            <p:custDataLst>
              <p:tags r:id="rId3"/>
            </p:custDataLst>
          </p:nvPr>
        </p:nvSpPr>
        <p:spPr>
          <a:xfrm>
            <a:off x="1398905" y="2241550"/>
            <a:ext cx="9084310" cy="50292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pPr>
            <a:r>
              <a:rPr lang="zh-CN" altLang="en-US" dirty="0">
                <a:solidFill>
                  <a:schemeClr val="lt1"/>
                </a:solidFill>
                <a:latin typeface="汉仪粗简黑简" panose="00020600040101010101" charset="-122"/>
                <a:ea typeface="汉仪粗简黑简" panose="00020600040101010101" charset="-122"/>
                <a:cs typeface="汉仪粗简黑简" panose="00020600040101010101" charset="-122"/>
              </a:rPr>
              <a:t>“流感”是由流感病毒引起的一个疾病的名字，和我们常说的“感冒”可不是一回事</a:t>
            </a:r>
            <a:endParaRPr lang="zh-CN" altLang="en-US" dirty="0">
              <a:solidFill>
                <a:schemeClr val="lt1"/>
              </a:solidFill>
              <a:latin typeface="汉仪粗简黑简" panose="00020600040101010101" charset="-122"/>
              <a:ea typeface="汉仪粗简黑简" panose="00020600040101010101" charset="-122"/>
              <a:cs typeface="汉仪粗简黑简" panose="00020600040101010101" charset="-122"/>
            </a:endParaRPr>
          </a:p>
        </p:txBody>
      </p:sp>
      <p:sp>
        <p:nvSpPr>
          <p:cNvPr id="4" name="PA-矩形 3"/>
          <p:cNvSpPr/>
          <p:nvPr>
            <p:custDataLst>
              <p:tags r:id="rId4"/>
            </p:custDataLst>
          </p:nvPr>
        </p:nvSpPr>
        <p:spPr>
          <a:xfrm>
            <a:off x="1398893" y="1688584"/>
            <a:ext cx="1099820" cy="368300"/>
          </a:xfrm>
          <a:prstGeom prst="rect">
            <a:avLst/>
          </a:prstGeom>
        </p:spPr>
        <p:txBody>
          <a:bodyPr wrap="none">
            <a:spAutoFit/>
          </a:bodyPr>
          <a:lstStyle/>
          <a:p>
            <a:r>
              <a:rPr lang="zh-CN" altLang="en-US" b="1" dirty="0">
                <a:solidFill>
                  <a:srgbClr val="000000"/>
                </a:solidFill>
                <a:latin typeface="汉仪粗简黑简" panose="00020600040101010101" charset="-122"/>
                <a:ea typeface="汉仪粗简黑简" panose="00020600040101010101" charset="-122"/>
              </a:rPr>
              <a:t>流感疫苗</a:t>
            </a:r>
            <a:endParaRPr lang="zh-CN" altLang="en-US" b="1" dirty="0">
              <a:solidFill>
                <a:srgbClr val="000000"/>
              </a:solidFill>
              <a:latin typeface="汉仪粗简黑简" panose="00020600040101010101" charset="-122"/>
              <a:ea typeface="汉仪粗简黑简" panose="00020600040101010101" charset="-122"/>
            </a:endParaRPr>
          </a:p>
        </p:txBody>
      </p:sp>
      <p:pic>
        <p:nvPicPr>
          <p:cNvPr id="5" name="PA-图片 4" descr="51miz-E1128336-C8793623"/>
          <p:cNvPicPr>
            <a:picLocks noChangeAspect="1"/>
          </p:cNvPicPr>
          <p:nvPr>
            <p:custDataLst>
              <p:tags r:id="rId5"/>
            </p:custDataLst>
          </p:nvPr>
        </p:nvPicPr>
        <p:blipFill>
          <a:blip r:embed="rId6"/>
          <a:stretch>
            <a:fillRect/>
          </a:stretch>
        </p:blipFill>
        <p:spPr>
          <a:xfrm>
            <a:off x="4629150" y="3867150"/>
            <a:ext cx="2228850" cy="2228850"/>
          </a:xfrm>
          <a:prstGeom prst="rect">
            <a:avLst/>
          </a:prstGeom>
        </p:spPr>
      </p:pic>
      <p:grpSp>
        <p:nvGrpSpPr>
          <p:cNvPr id="11" name="PA-组合 10"/>
          <p:cNvGrpSpPr/>
          <p:nvPr>
            <p:custDataLst>
              <p:tags r:id="rId7"/>
            </p:custDataLst>
          </p:nvPr>
        </p:nvGrpSpPr>
        <p:grpSpPr>
          <a:xfrm>
            <a:off x="646430" y="3175635"/>
            <a:ext cx="10403205" cy="2889250"/>
            <a:chOff x="1018" y="5001"/>
            <a:chExt cx="16383" cy="4550"/>
          </a:xfrm>
        </p:grpSpPr>
        <p:sp>
          <p:nvSpPr>
            <p:cNvPr id="6" name="PA-文本框 5"/>
            <p:cNvSpPr txBox="1"/>
            <p:nvPr>
              <p:custDataLst>
                <p:tags r:id="rId8"/>
              </p:custDataLst>
            </p:nvPr>
          </p:nvSpPr>
          <p:spPr>
            <a:xfrm>
              <a:off x="7551" y="5001"/>
              <a:ext cx="3265" cy="798"/>
            </a:xfrm>
            <a:prstGeom prst="rect">
              <a:avLst/>
            </a:prstGeom>
            <a:noFill/>
          </p:spPr>
          <p:txBody>
            <a:bodyPr wrap="none" rtlCol="0" anchor="t">
              <a:spAutoFit/>
            </a:bodyPr>
            <a:lstStyle/>
            <a:p>
              <a:pPr fontAlgn="auto">
                <a:lnSpc>
                  <a:spcPct val="150000"/>
                </a:lnSpc>
              </a:pPr>
              <a:r>
                <a:rPr lang="zh-CN" altLang="en-US" b="1"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二类疫苗，收费。</a:t>
              </a: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 </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p:txBody>
        </p:sp>
        <p:grpSp>
          <p:nvGrpSpPr>
            <p:cNvPr id="10" name="组合 9"/>
            <p:cNvGrpSpPr/>
            <p:nvPr/>
          </p:nvGrpSpPr>
          <p:grpSpPr>
            <a:xfrm>
              <a:off x="1018" y="6136"/>
              <a:ext cx="16383" cy="3415"/>
              <a:chOff x="1018" y="6004"/>
              <a:chExt cx="16383" cy="3415"/>
            </a:xfrm>
          </p:grpSpPr>
          <p:sp>
            <p:nvSpPr>
              <p:cNvPr id="3" name="PA-矩形 2"/>
              <p:cNvSpPr/>
              <p:nvPr>
                <p:custDataLst>
                  <p:tags r:id="rId9"/>
                </p:custDataLst>
              </p:nvPr>
            </p:nvSpPr>
            <p:spPr>
              <a:xfrm>
                <a:off x="11505" y="6034"/>
                <a:ext cx="5896" cy="1452"/>
              </a:xfrm>
              <a:prstGeom prst="rect">
                <a:avLst/>
              </a:prstGeom>
            </p:spPr>
            <p:txBody>
              <a:bodyPr wrap="square">
                <a:spAutoFit/>
              </a:bodyPr>
              <a:lstStyle/>
              <a:p>
                <a:pPr fontAlgn="auto">
                  <a:lnSpc>
                    <a:spcPct val="150000"/>
                  </a:lnSpc>
                </a:pPr>
                <a:r>
                  <a:rPr lang="en-US" altLang="zh-CN" dirty="0">
                    <a:solidFill>
                      <a:schemeClr val="dk1"/>
                    </a:solidFill>
                    <a:latin typeface="汉仪粗简黑简" panose="00020600040101010101" charset="-122"/>
                    <a:ea typeface="汉仪粗简黑简" panose="00020600040101010101" charset="-122"/>
                    <a:cs typeface="汉仪粗简黑简" panose="00020600040101010101" charset="-122"/>
                  </a:rPr>
                  <a:t>6</a:t>
                </a: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月龄至</a:t>
                </a:r>
                <a:r>
                  <a:rPr lang="en-US" altLang="zh-CN" dirty="0">
                    <a:solidFill>
                      <a:schemeClr val="dk1"/>
                    </a:solidFill>
                    <a:latin typeface="汉仪粗简黑简" panose="00020600040101010101" charset="-122"/>
                    <a:ea typeface="汉仪粗简黑简" panose="00020600040101010101" charset="-122"/>
                    <a:cs typeface="汉仪粗简黑简" panose="00020600040101010101" charset="-122"/>
                  </a:rPr>
                  <a:t>3</a:t>
                </a: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岁接种儿童剂型，</a:t>
                </a:r>
                <a:r>
                  <a:rPr lang="en-US" altLang="zh-CN" dirty="0">
                    <a:solidFill>
                      <a:schemeClr val="dk1"/>
                    </a:solidFill>
                    <a:latin typeface="汉仪粗简黑简" panose="00020600040101010101" charset="-122"/>
                    <a:ea typeface="汉仪粗简黑简" panose="00020600040101010101" charset="-122"/>
                    <a:cs typeface="汉仪粗简黑简" panose="00020600040101010101" charset="-122"/>
                  </a:rPr>
                  <a:t>3</a:t>
                </a: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岁以上接种成人剂型。 </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sp>
            <p:nvSpPr>
              <p:cNvPr id="7" name="PA-文本框 6"/>
              <p:cNvSpPr txBox="1"/>
              <p:nvPr>
                <p:custDataLst>
                  <p:tags r:id="rId10"/>
                </p:custDataLst>
              </p:nvPr>
            </p:nvSpPr>
            <p:spPr>
              <a:xfrm>
                <a:off x="1722" y="6004"/>
                <a:ext cx="6069" cy="3415"/>
              </a:xfrm>
              <a:prstGeom prst="rect">
                <a:avLst/>
              </a:prstGeom>
              <a:noFill/>
            </p:spPr>
            <p:txBody>
              <a:bodyPr wrap="square" rtlCol="0" anchor="t">
                <a:spAutoFit/>
              </a:bodyPr>
              <a:lstStyle/>
              <a:p>
                <a:pPr fontAlgn="auto">
                  <a:lnSpc>
                    <a:spcPct val="150000"/>
                  </a:lnSpc>
                </a:pP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在流感季节来临之前的</a:t>
                </a:r>
                <a:r>
                  <a:rPr lang="en-US" altLang="zh-CN"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9</a:t>
                </a: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a:t>
                </a:r>
                <a:r>
                  <a:rPr lang="en-US" altLang="zh-CN"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10</a:t>
                </a: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月份接种，可以有效预防“流行性感冒”，对于普通病毒引起的普通感冒也有一定的预防作用，能够减轻症状、缩短病程。</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p:txBody>
          </p:sp>
          <p:sp>
            <p:nvSpPr>
              <p:cNvPr id="8" name="PA-syringe_65522"/>
              <p:cNvSpPr>
                <a:spLocks noChangeAspect="1"/>
              </p:cNvSpPr>
              <p:nvPr>
                <p:custDataLst>
                  <p:tags r:id="rId11"/>
                </p:custDataLst>
              </p:nvPr>
            </p:nvSpPr>
            <p:spPr bwMode="auto">
              <a:xfrm>
                <a:off x="1018" y="6069"/>
                <a:ext cx="704" cy="71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8281" h="599101">
                    <a:moveTo>
                      <a:pt x="309197" y="143736"/>
                    </a:moveTo>
                    <a:lnTo>
                      <a:pt x="136309" y="312390"/>
                    </a:lnTo>
                    <a:lnTo>
                      <a:pt x="150220" y="326279"/>
                    </a:lnTo>
                    <a:lnTo>
                      <a:pt x="220766" y="257826"/>
                    </a:lnTo>
                    <a:cubicBezTo>
                      <a:pt x="228715" y="249889"/>
                      <a:pt x="240638" y="249889"/>
                      <a:pt x="248587" y="257826"/>
                    </a:cubicBezTo>
                    <a:cubicBezTo>
                      <a:pt x="255542" y="265762"/>
                      <a:pt x="255542" y="277667"/>
                      <a:pt x="247594" y="285604"/>
                    </a:cubicBezTo>
                    <a:lnTo>
                      <a:pt x="177047" y="354057"/>
                    </a:lnTo>
                    <a:lnTo>
                      <a:pt x="214804" y="393741"/>
                    </a:lnTo>
                    <a:lnTo>
                      <a:pt x="286344" y="324295"/>
                    </a:lnTo>
                    <a:cubicBezTo>
                      <a:pt x="293300" y="317350"/>
                      <a:pt x="306217" y="317350"/>
                      <a:pt x="313172" y="325287"/>
                    </a:cubicBezTo>
                    <a:cubicBezTo>
                      <a:pt x="321121" y="332232"/>
                      <a:pt x="321121" y="345129"/>
                      <a:pt x="313172" y="352073"/>
                    </a:cubicBezTo>
                    <a:lnTo>
                      <a:pt x="241632" y="421519"/>
                    </a:lnTo>
                    <a:lnTo>
                      <a:pt x="296281" y="477075"/>
                    </a:lnTo>
                    <a:cubicBezTo>
                      <a:pt x="298268" y="479059"/>
                      <a:pt x="301249" y="479059"/>
                      <a:pt x="302242" y="479059"/>
                    </a:cubicBezTo>
                    <a:cubicBezTo>
                      <a:pt x="303236" y="479059"/>
                      <a:pt x="305223" y="479059"/>
                      <a:pt x="307210" y="477075"/>
                    </a:cubicBezTo>
                    <a:lnTo>
                      <a:pt x="470162" y="319335"/>
                    </a:lnTo>
                    <a:cubicBezTo>
                      <a:pt x="471156" y="318342"/>
                      <a:pt x="472150" y="316358"/>
                      <a:pt x="472150" y="314374"/>
                    </a:cubicBezTo>
                    <a:cubicBezTo>
                      <a:pt x="472150" y="312390"/>
                      <a:pt x="471156" y="310406"/>
                      <a:pt x="470162" y="308422"/>
                    </a:cubicBezTo>
                    <a:close/>
                    <a:moveTo>
                      <a:pt x="263864" y="61766"/>
                    </a:moveTo>
                    <a:cubicBezTo>
                      <a:pt x="275912" y="61890"/>
                      <a:pt x="287835" y="66354"/>
                      <a:pt x="296281" y="75283"/>
                    </a:cubicBezTo>
                    <a:lnTo>
                      <a:pt x="497984" y="281635"/>
                    </a:lnTo>
                    <a:cubicBezTo>
                      <a:pt x="505932" y="290564"/>
                      <a:pt x="510900" y="302469"/>
                      <a:pt x="510900" y="314374"/>
                    </a:cubicBezTo>
                    <a:cubicBezTo>
                      <a:pt x="510900" y="327271"/>
                      <a:pt x="505932" y="339176"/>
                      <a:pt x="496990" y="347113"/>
                    </a:cubicBezTo>
                    <a:lnTo>
                      <a:pt x="438367" y="403661"/>
                    </a:lnTo>
                    <a:lnTo>
                      <a:pt x="484073" y="450289"/>
                    </a:lnTo>
                    <a:lnTo>
                      <a:pt x="533754" y="402669"/>
                    </a:lnTo>
                    <a:cubicBezTo>
                      <a:pt x="546670" y="389772"/>
                      <a:pt x="566543" y="389772"/>
                      <a:pt x="579460" y="402669"/>
                    </a:cubicBezTo>
                    <a:cubicBezTo>
                      <a:pt x="591383" y="415566"/>
                      <a:pt x="591383" y="436400"/>
                      <a:pt x="578466" y="448305"/>
                    </a:cubicBezTo>
                    <a:lnTo>
                      <a:pt x="433399" y="589180"/>
                    </a:lnTo>
                    <a:cubicBezTo>
                      <a:pt x="427437" y="596125"/>
                      <a:pt x="419488" y="599101"/>
                      <a:pt x="410546" y="599101"/>
                    </a:cubicBezTo>
                    <a:cubicBezTo>
                      <a:pt x="402597" y="599101"/>
                      <a:pt x="394648" y="595133"/>
                      <a:pt x="387693" y="589180"/>
                    </a:cubicBezTo>
                    <a:cubicBezTo>
                      <a:pt x="375769" y="576283"/>
                      <a:pt x="375769" y="555450"/>
                      <a:pt x="388686" y="543545"/>
                    </a:cubicBezTo>
                    <a:lnTo>
                      <a:pt x="438367" y="494933"/>
                    </a:lnTo>
                    <a:lnTo>
                      <a:pt x="392661" y="448305"/>
                    </a:lnTo>
                    <a:lnTo>
                      <a:pt x="334038" y="504854"/>
                    </a:lnTo>
                    <a:cubicBezTo>
                      <a:pt x="326089" y="513782"/>
                      <a:pt x="314166" y="517751"/>
                      <a:pt x="302242" y="517751"/>
                    </a:cubicBezTo>
                    <a:cubicBezTo>
                      <a:pt x="289325" y="517751"/>
                      <a:pt x="277402" y="512790"/>
                      <a:pt x="268459" y="503861"/>
                    </a:cubicBezTo>
                    <a:lnTo>
                      <a:pt x="67750" y="297509"/>
                    </a:lnTo>
                    <a:cubicBezTo>
                      <a:pt x="49865" y="279651"/>
                      <a:pt x="49865" y="249889"/>
                      <a:pt x="68744" y="232031"/>
                    </a:cubicBezTo>
                    <a:lnTo>
                      <a:pt x="230702" y="74291"/>
                    </a:lnTo>
                    <a:cubicBezTo>
                      <a:pt x="239645" y="65858"/>
                      <a:pt x="251816" y="61642"/>
                      <a:pt x="263864" y="61766"/>
                    </a:cubicBezTo>
                    <a:close/>
                    <a:moveTo>
                      <a:pt x="19121" y="0"/>
                    </a:moveTo>
                    <a:cubicBezTo>
                      <a:pt x="24088" y="0"/>
                      <a:pt x="29054" y="1983"/>
                      <a:pt x="33027" y="5948"/>
                    </a:cubicBezTo>
                    <a:lnTo>
                      <a:pt x="76731" y="50559"/>
                    </a:lnTo>
                    <a:lnTo>
                      <a:pt x="98583" y="29741"/>
                    </a:lnTo>
                    <a:cubicBezTo>
                      <a:pt x="107523" y="19827"/>
                      <a:pt x="121429" y="14870"/>
                      <a:pt x="135335" y="14870"/>
                    </a:cubicBezTo>
                    <a:cubicBezTo>
                      <a:pt x="148247" y="14870"/>
                      <a:pt x="161160" y="20818"/>
                      <a:pt x="171093" y="30732"/>
                    </a:cubicBezTo>
                    <a:lnTo>
                      <a:pt x="199898" y="60473"/>
                    </a:lnTo>
                    <a:lnTo>
                      <a:pt x="54879" y="201245"/>
                    </a:lnTo>
                    <a:lnTo>
                      <a:pt x="26074" y="171505"/>
                    </a:lnTo>
                    <a:cubicBezTo>
                      <a:pt x="16141" y="161591"/>
                      <a:pt x="11175" y="148703"/>
                      <a:pt x="11175" y="134824"/>
                    </a:cubicBezTo>
                    <a:cubicBezTo>
                      <a:pt x="11175" y="120945"/>
                      <a:pt x="17134" y="108058"/>
                      <a:pt x="27067" y="98144"/>
                    </a:cubicBezTo>
                    <a:lnTo>
                      <a:pt x="48919" y="77326"/>
                    </a:lnTo>
                    <a:lnTo>
                      <a:pt x="5215" y="32715"/>
                    </a:lnTo>
                    <a:cubicBezTo>
                      <a:pt x="-1738" y="24784"/>
                      <a:pt x="-1738" y="12888"/>
                      <a:pt x="5215" y="5948"/>
                    </a:cubicBezTo>
                    <a:cubicBezTo>
                      <a:pt x="9188" y="1983"/>
                      <a:pt x="14155" y="0"/>
                      <a:pt x="19121" y="0"/>
                    </a:cubicBezTo>
                    <a:close/>
                  </a:path>
                </a:pathLst>
              </a:custGeom>
              <a:solidFill>
                <a:schemeClr val="accent1">
                  <a:lumMod val="60000"/>
                  <a:lumOff val="40000"/>
                </a:schemeClr>
              </a:solidFill>
              <a:ln>
                <a:noFill/>
              </a:ln>
            </p:spPr>
          </p:sp>
          <p:sp>
            <p:nvSpPr>
              <p:cNvPr id="9" name="PA-syringe_65522"/>
              <p:cNvSpPr>
                <a:spLocks noChangeAspect="1"/>
              </p:cNvSpPr>
              <p:nvPr>
                <p:custDataLst>
                  <p:tags r:id="rId12"/>
                </p:custDataLst>
              </p:nvPr>
            </p:nvSpPr>
            <p:spPr bwMode="auto">
              <a:xfrm>
                <a:off x="10665" y="6094"/>
                <a:ext cx="704" cy="71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8281" h="599101">
                    <a:moveTo>
                      <a:pt x="309197" y="143736"/>
                    </a:moveTo>
                    <a:lnTo>
                      <a:pt x="136309" y="312390"/>
                    </a:lnTo>
                    <a:lnTo>
                      <a:pt x="150220" y="326279"/>
                    </a:lnTo>
                    <a:lnTo>
                      <a:pt x="220766" y="257826"/>
                    </a:lnTo>
                    <a:cubicBezTo>
                      <a:pt x="228715" y="249889"/>
                      <a:pt x="240638" y="249889"/>
                      <a:pt x="248587" y="257826"/>
                    </a:cubicBezTo>
                    <a:cubicBezTo>
                      <a:pt x="255542" y="265762"/>
                      <a:pt x="255542" y="277667"/>
                      <a:pt x="247594" y="285604"/>
                    </a:cubicBezTo>
                    <a:lnTo>
                      <a:pt x="177047" y="354057"/>
                    </a:lnTo>
                    <a:lnTo>
                      <a:pt x="214804" y="393741"/>
                    </a:lnTo>
                    <a:lnTo>
                      <a:pt x="286344" y="324295"/>
                    </a:lnTo>
                    <a:cubicBezTo>
                      <a:pt x="293300" y="317350"/>
                      <a:pt x="306217" y="317350"/>
                      <a:pt x="313172" y="325287"/>
                    </a:cubicBezTo>
                    <a:cubicBezTo>
                      <a:pt x="321121" y="332232"/>
                      <a:pt x="321121" y="345129"/>
                      <a:pt x="313172" y="352073"/>
                    </a:cubicBezTo>
                    <a:lnTo>
                      <a:pt x="241632" y="421519"/>
                    </a:lnTo>
                    <a:lnTo>
                      <a:pt x="296281" y="477075"/>
                    </a:lnTo>
                    <a:cubicBezTo>
                      <a:pt x="298268" y="479059"/>
                      <a:pt x="301249" y="479059"/>
                      <a:pt x="302242" y="479059"/>
                    </a:cubicBezTo>
                    <a:cubicBezTo>
                      <a:pt x="303236" y="479059"/>
                      <a:pt x="305223" y="479059"/>
                      <a:pt x="307210" y="477075"/>
                    </a:cubicBezTo>
                    <a:lnTo>
                      <a:pt x="470162" y="319335"/>
                    </a:lnTo>
                    <a:cubicBezTo>
                      <a:pt x="471156" y="318342"/>
                      <a:pt x="472150" y="316358"/>
                      <a:pt x="472150" y="314374"/>
                    </a:cubicBezTo>
                    <a:cubicBezTo>
                      <a:pt x="472150" y="312390"/>
                      <a:pt x="471156" y="310406"/>
                      <a:pt x="470162" y="308422"/>
                    </a:cubicBezTo>
                    <a:close/>
                    <a:moveTo>
                      <a:pt x="263864" y="61766"/>
                    </a:moveTo>
                    <a:cubicBezTo>
                      <a:pt x="275912" y="61890"/>
                      <a:pt x="287835" y="66354"/>
                      <a:pt x="296281" y="75283"/>
                    </a:cubicBezTo>
                    <a:lnTo>
                      <a:pt x="497984" y="281635"/>
                    </a:lnTo>
                    <a:cubicBezTo>
                      <a:pt x="505932" y="290564"/>
                      <a:pt x="510900" y="302469"/>
                      <a:pt x="510900" y="314374"/>
                    </a:cubicBezTo>
                    <a:cubicBezTo>
                      <a:pt x="510900" y="327271"/>
                      <a:pt x="505932" y="339176"/>
                      <a:pt x="496990" y="347113"/>
                    </a:cubicBezTo>
                    <a:lnTo>
                      <a:pt x="438367" y="403661"/>
                    </a:lnTo>
                    <a:lnTo>
                      <a:pt x="484073" y="450289"/>
                    </a:lnTo>
                    <a:lnTo>
                      <a:pt x="533754" y="402669"/>
                    </a:lnTo>
                    <a:cubicBezTo>
                      <a:pt x="546670" y="389772"/>
                      <a:pt x="566543" y="389772"/>
                      <a:pt x="579460" y="402669"/>
                    </a:cubicBezTo>
                    <a:cubicBezTo>
                      <a:pt x="591383" y="415566"/>
                      <a:pt x="591383" y="436400"/>
                      <a:pt x="578466" y="448305"/>
                    </a:cubicBezTo>
                    <a:lnTo>
                      <a:pt x="433399" y="589180"/>
                    </a:lnTo>
                    <a:cubicBezTo>
                      <a:pt x="427437" y="596125"/>
                      <a:pt x="419488" y="599101"/>
                      <a:pt x="410546" y="599101"/>
                    </a:cubicBezTo>
                    <a:cubicBezTo>
                      <a:pt x="402597" y="599101"/>
                      <a:pt x="394648" y="595133"/>
                      <a:pt x="387693" y="589180"/>
                    </a:cubicBezTo>
                    <a:cubicBezTo>
                      <a:pt x="375769" y="576283"/>
                      <a:pt x="375769" y="555450"/>
                      <a:pt x="388686" y="543545"/>
                    </a:cubicBezTo>
                    <a:lnTo>
                      <a:pt x="438367" y="494933"/>
                    </a:lnTo>
                    <a:lnTo>
                      <a:pt x="392661" y="448305"/>
                    </a:lnTo>
                    <a:lnTo>
                      <a:pt x="334038" y="504854"/>
                    </a:lnTo>
                    <a:cubicBezTo>
                      <a:pt x="326089" y="513782"/>
                      <a:pt x="314166" y="517751"/>
                      <a:pt x="302242" y="517751"/>
                    </a:cubicBezTo>
                    <a:cubicBezTo>
                      <a:pt x="289325" y="517751"/>
                      <a:pt x="277402" y="512790"/>
                      <a:pt x="268459" y="503861"/>
                    </a:cubicBezTo>
                    <a:lnTo>
                      <a:pt x="67750" y="297509"/>
                    </a:lnTo>
                    <a:cubicBezTo>
                      <a:pt x="49865" y="279651"/>
                      <a:pt x="49865" y="249889"/>
                      <a:pt x="68744" y="232031"/>
                    </a:cubicBezTo>
                    <a:lnTo>
                      <a:pt x="230702" y="74291"/>
                    </a:lnTo>
                    <a:cubicBezTo>
                      <a:pt x="239645" y="65858"/>
                      <a:pt x="251816" y="61642"/>
                      <a:pt x="263864" y="61766"/>
                    </a:cubicBezTo>
                    <a:close/>
                    <a:moveTo>
                      <a:pt x="19121" y="0"/>
                    </a:moveTo>
                    <a:cubicBezTo>
                      <a:pt x="24088" y="0"/>
                      <a:pt x="29054" y="1983"/>
                      <a:pt x="33027" y="5948"/>
                    </a:cubicBezTo>
                    <a:lnTo>
                      <a:pt x="76731" y="50559"/>
                    </a:lnTo>
                    <a:lnTo>
                      <a:pt x="98583" y="29741"/>
                    </a:lnTo>
                    <a:cubicBezTo>
                      <a:pt x="107523" y="19827"/>
                      <a:pt x="121429" y="14870"/>
                      <a:pt x="135335" y="14870"/>
                    </a:cubicBezTo>
                    <a:cubicBezTo>
                      <a:pt x="148247" y="14870"/>
                      <a:pt x="161160" y="20818"/>
                      <a:pt x="171093" y="30732"/>
                    </a:cubicBezTo>
                    <a:lnTo>
                      <a:pt x="199898" y="60473"/>
                    </a:lnTo>
                    <a:lnTo>
                      <a:pt x="54879" y="201245"/>
                    </a:lnTo>
                    <a:lnTo>
                      <a:pt x="26074" y="171505"/>
                    </a:lnTo>
                    <a:cubicBezTo>
                      <a:pt x="16141" y="161591"/>
                      <a:pt x="11175" y="148703"/>
                      <a:pt x="11175" y="134824"/>
                    </a:cubicBezTo>
                    <a:cubicBezTo>
                      <a:pt x="11175" y="120945"/>
                      <a:pt x="17134" y="108058"/>
                      <a:pt x="27067" y="98144"/>
                    </a:cubicBezTo>
                    <a:lnTo>
                      <a:pt x="48919" y="77326"/>
                    </a:lnTo>
                    <a:lnTo>
                      <a:pt x="5215" y="32715"/>
                    </a:lnTo>
                    <a:cubicBezTo>
                      <a:pt x="-1738" y="24784"/>
                      <a:pt x="-1738" y="12888"/>
                      <a:pt x="5215" y="5948"/>
                    </a:cubicBezTo>
                    <a:cubicBezTo>
                      <a:pt x="9188" y="1983"/>
                      <a:pt x="14155" y="0"/>
                      <a:pt x="19121" y="0"/>
                    </a:cubicBezTo>
                    <a:close/>
                  </a:path>
                </a:pathLst>
              </a:custGeom>
              <a:solidFill>
                <a:schemeClr val="accent1">
                  <a:lumMod val="60000"/>
                  <a:lumOff val="40000"/>
                </a:schemeClr>
              </a:solidFill>
              <a:ln>
                <a:noFill/>
              </a:ln>
            </p:spPr>
          </p:sp>
        </p:grpSp>
      </p:grpSp>
      <p:sp>
        <p:nvSpPr>
          <p:cNvPr id="50178" name="PA-标题 1"/>
          <p:cNvSpPr>
            <a:spLocks noGrp="1" noChangeArrowheads="1"/>
          </p:cNvSpPr>
          <p:nvPr>
            <p:custDataLst>
              <p:tags r:id="rId13"/>
            </p:custDataLst>
          </p:nvPr>
        </p:nvSpPr>
        <p:spPr bwMode="auto">
          <a:xfrm>
            <a:off x="1357630" y="567690"/>
            <a:ext cx="10515600" cy="777240"/>
          </a:xfrm>
          <a:prstGeom prst="rect">
            <a:avLst/>
          </a:prstGeom>
          <a:noFill/>
          <a:ln>
            <a:noFill/>
          </a:ln>
        </p:spPr>
        <p:txBody>
          <a:bodyPr vert="horz" lIns="0" tIns="0" rIns="0" bIns="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rPr>
              <a:t>流感疫苗</a:t>
            </a:r>
            <a:r>
              <a:rPr lang="zh-CN" altLang="en-US" dirty="0">
                <a:solidFill>
                  <a:srgbClr val="000000"/>
                </a:solidFill>
                <a:latin typeface="汉仪粗简黑简" panose="00020600040101010101" charset="-122"/>
                <a:ea typeface="汉仪粗简黑简" panose="00020600040101010101" charset="-122"/>
                <a:cs typeface="汉仪粗简黑简" panose="00020600040101010101" charset="-122"/>
                <a:sym typeface="+mn-ea"/>
              </a:rPr>
              <a:t>（二类）</a:t>
            </a:r>
            <a:endPar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2" grpId="0" bldLvl="0" animBg="1"/>
      <p:bldP spid="4" grpId="0"/>
      <p:bldP spid="5017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5" name="任意多边形: 形状 4"/>
          <p:cNvSpPr/>
          <p:nvPr>
            <p:custDataLst>
              <p:tags r:id="rId3"/>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lumMod val="60000"/>
              <a:lumOff val="40000"/>
            </a:schemeClr>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汉仪粗简黑简" panose="00020600040101010101" charset="-122"/>
              <a:ea typeface="汉仪粗简黑简" panose="00020600040101010101" charset="-122"/>
            </a:endParaRPr>
          </a:p>
        </p:txBody>
      </p:sp>
      <p:sp>
        <p:nvSpPr>
          <p:cNvPr id="8" name="矩形 7"/>
          <p:cNvSpPr/>
          <p:nvPr>
            <p:custDataLst>
              <p:tags r:id="rId4"/>
            </p:custDataLst>
          </p:nvPr>
        </p:nvSpPr>
        <p:spPr>
          <a:xfrm>
            <a:off x="1247140" y="1391285"/>
            <a:ext cx="7853680" cy="4169410"/>
          </a:xfrm>
          <a:prstGeom prst="rect">
            <a:avLst/>
          </a:prstGeom>
        </p:spPr>
        <p:txBody>
          <a:bodyPr/>
          <a:lstStyle/>
          <a:p>
            <a:pPr marL="285750" indent="-285750" fontAlgn="auto">
              <a:lnSpc>
                <a:spcPct val="200000"/>
              </a:lnSpc>
              <a:buFont typeface="Arial" panose="020B0604020202020204" pitchFamily="34" charset="0"/>
              <a:buChar char="•"/>
            </a:pP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包含5种人-牛轮状病毒重配株，用于预防最常见的5种血清型(G1，G2，G3，G4，G9)导致的轮状病毒胃肠炎，对重度轮状病毒胃肠炎保护效力高</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endParaRPr>
          </a:p>
          <a:p>
            <a:pPr marL="285750" indent="-285750" fontAlgn="auto">
              <a:lnSpc>
                <a:spcPct val="200000"/>
              </a:lnSpc>
              <a:buFont typeface="Arial" panose="020B0604020202020204" pitchFamily="34" charset="0"/>
              <a:buChar char="•"/>
            </a:pP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真实世界研究显示：五价轮状病毒疫苗，持久保护7年</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endParaRPr>
          </a:p>
          <a:p>
            <a:pPr marL="285750" indent="-285750" fontAlgn="auto">
              <a:lnSpc>
                <a:spcPct val="200000"/>
              </a:lnSpc>
              <a:buFont typeface="Arial" panose="020B0604020202020204" pitchFamily="34" charset="0"/>
              <a:buChar char="•"/>
            </a:pP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中国III期临床试验证实：五价轮状疫苗和安慰剂组发热、呕吐、腹泻和肠套叠风险无显著性差异</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endParaRPr>
          </a:p>
          <a:p>
            <a:pPr marL="285750" indent="-285750" fontAlgn="auto">
              <a:lnSpc>
                <a:spcPct val="200000"/>
              </a:lnSpc>
              <a:buFont typeface="Arial" panose="020B0604020202020204" pitchFamily="34" charset="0"/>
              <a:buChar char="•"/>
            </a:pPr>
            <a:r>
              <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rPr>
              <a:t>五价轮状病毒疫苗可以和卡介苗、乙肝、口服脊灰减毒活疫苗、脊灰灭活疫苗、百白破疫苗、HIB、13价肺炎球菌结合疫苗、五联疫苗同时接种</a:t>
            </a: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endParaRPr>
          </a:p>
          <a:p>
            <a:pPr marL="285750" indent="-285750" fontAlgn="auto">
              <a:lnSpc>
                <a:spcPct val="200000"/>
              </a:lnSpc>
              <a:buFont typeface="Arial" panose="020B0604020202020204" pitchFamily="34" charset="0"/>
              <a:buChar char="•"/>
            </a:pPr>
            <a:endParaRPr lang="zh-CN" altLang="en-US" dirty="0">
              <a:solidFill>
                <a:schemeClr val="dk1"/>
              </a:solidFill>
              <a:latin typeface="汉仪粗简黑简" panose="00020600040101010101" charset="-122"/>
              <a:ea typeface="汉仪粗简黑简" panose="00020600040101010101" charset="-122"/>
              <a:cs typeface="汉仪粗简黑简" panose="00020600040101010101" charset="-122"/>
            </a:endParaRPr>
          </a:p>
        </p:txBody>
      </p:sp>
      <p:pic>
        <p:nvPicPr>
          <p:cNvPr id="12" name="图片 11" descr="51miz-E1126855-A9D77439"/>
          <p:cNvPicPr>
            <a:picLocks noChangeAspect="1"/>
          </p:cNvPicPr>
          <p:nvPr/>
        </p:nvPicPr>
        <p:blipFill>
          <a:blip r:embed="rId5"/>
          <a:stretch>
            <a:fillRect/>
          </a:stretch>
        </p:blipFill>
        <p:spPr>
          <a:xfrm>
            <a:off x="9052758" y="2265486"/>
            <a:ext cx="2682720" cy="2475157"/>
          </a:xfrm>
          <a:prstGeom prst="rect">
            <a:avLst/>
          </a:prstGeom>
        </p:spPr>
      </p:pic>
      <p:sp>
        <p:nvSpPr>
          <p:cNvPr id="50178" name="PA-标题 1"/>
          <p:cNvSpPr>
            <a:spLocks noGrp="1" noChangeArrowheads="1"/>
          </p:cNvSpPr>
          <p:nvPr>
            <p:custDataLst>
              <p:tags r:id="rId6"/>
            </p:custDataLst>
          </p:nvPr>
        </p:nvSpPr>
        <p:spPr bwMode="auto">
          <a:xfrm>
            <a:off x="1357630" y="567690"/>
            <a:ext cx="10515600" cy="777240"/>
          </a:xfrm>
          <a:prstGeom prst="rect">
            <a:avLst/>
          </a:prstGeom>
          <a:noFill/>
          <a:ln>
            <a:noFill/>
          </a:ln>
        </p:spPr>
        <p:txBody>
          <a:bodyPr vert="horz" lIns="0" tIns="0" rIns="0" bIns="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dirty="0">
                <a:solidFill>
                  <a:srgbClr val="000000"/>
                </a:solidFill>
                <a:latin typeface="汉仪粗简黑简" panose="00020600040101010101" charset="-122"/>
                <a:ea typeface="汉仪粗简黑简" panose="00020600040101010101" charset="-122"/>
                <a:cs typeface="优设标题黑" panose="00000500000000000000" charset="-122"/>
                <a:sym typeface="+mn-ea"/>
              </a:rPr>
              <a:t>五价轮状疫苗（二类）</a:t>
            </a:r>
            <a:endPar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12" name="图片 1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 name="PA-圆角矩形 1"/>
          <p:cNvSpPr/>
          <p:nvPr>
            <p:custDataLst>
              <p:tags r:id="rId3"/>
            </p:custDataLst>
          </p:nvPr>
        </p:nvSpPr>
        <p:spPr>
          <a:xfrm>
            <a:off x="1398905" y="2241550"/>
            <a:ext cx="9084310" cy="50292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pPr>
            <a:r>
              <a:rPr lang="zh-CN" altLang="en-US" dirty="0">
                <a:solidFill>
                  <a:schemeClr val="lt1"/>
                </a:solidFill>
                <a:latin typeface="汉仪粗简黑简" panose="00020600040101010101" charset="-122"/>
                <a:ea typeface="汉仪粗简黑简" panose="00020600040101010101" charset="-122"/>
                <a:cs typeface="汉仪粗简黑简" panose="00020600040101010101" charset="-122"/>
              </a:rPr>
              <a:t>肺炎疫苗可以用来预防肺炎球菌感染所致的鼻窦炎、中耳炎和肺炎</a:t>
            </a:r>
            <a:r>
              <a:rPr lang="zh-CN" altLang="en-US" dirty="0">
                <a:solidFill>
                  <a:schemeClr val="lt1"/>
                </a:solidFill>
                <a:latin typeface="汉仪粗简黑简" panose="00020600040101010101" charset="-122"/>
                <a:ea typeface="汉仪粗简黑简" panose="00020600040101010101" charset="-122"/>
                <a:cs typeface="汉仪粗简黑简" panose="00020600040101010101" charset="-122"/>
              </a:rPr>
              <a:t>等。</a:t>
            </a:r>
            <a:endParaRPr lang="zh-CN" altLang="en-US" dirty="0">
              <a:solidFill>
                <a:schemeClr val="lt1"/>
              </a:solidFill>
              <a:latin typeface="汉仪粗简黑简" panose="00020600040101010101" charset="-122"/>
              <a:ea typeface="汉仪粗简黑简" panose="00020600040101010101" charset="-122"/>
              <a:cs typeface="汉仪粗简黑简" panose="00020600040101010101" charset="-122"/>
            </a:endParaRPr>
          </a:p>
        </p:txBody>
      </p:sp>
      <p:sp>
        <p:nvSpPr>
          <p:cNvPr id="4" name="PA-矩形 3"/>
          <p:cNvSpPr/>
          <p:nvPr>
            <p:custDataLst>
              <p:tags r:id="rId4"/>
            </p:custDataLst>
          </p:nvPr>
        </p:nvSpPr>
        <p:spPr>
          <a:xfrm>
            <a:off x="1398893" y="1688584"/>
            <a:ext cx="1102360" cy="368300"/>
          </a:xfrm>
          <a:prstGeom prst="rect">
            <a:avLst/>
          </a:prstGeom>
        </p:spPr>
        <p:txBody>
          <a:bodyPr wrap="none">
            <a:spAutoFit/>
          </a:bodyPr>
          <a:lstStyle/>
          <a:p>
            <a:r>
              <a:rPr lang="zh-CN" altLang="en-US" b="1" dirty="0">
                <a:solidFill>
                  <a:srgbClr val="000000"/>
                </a:solidFill>
                <a:latin typeface="汉仪粗简黑简" panose="00020600040101010101" charset="-122"/>
                <a:ea typeface="汉仪粗简黑简" panose="00020600040101010101" charset="-122"/>
              </a:rPr>
              <a:t>肺炎疫苗</a:t>
            </a:r>
            <a:endParaRPr lang="zh-CN" altLang="en-US" b="1" dirty="0">
              <a:solidFill>
                <a:srgbClr val="000000"/>
              </a:solidFill>
              <a:latin typeface="汉仪粗简黑简" panose="00020600040101010101" charset="-122"/>
              <a:ea typeface="汉仪粗简黑简" panose="00020600040101010101" charset="-122"/>
            </a:endParaRPr>
          </a:p>
        </p:txBody>
      </p:sp>
      <p:pic>
        <p:nvPicPr>
          <p:cNvPr id="5" name="PA-图片 4" descr="51miz-E1128336-C8793623"/>
          <p:cNvPicPr>
            <a:picLocks noChangeAspect="1"/>
          </p:cNvPicPr>
          <p:nvPr>
            <p:custDataLst>
              <p:tags r:id="rId5"/>
            </p:custDataLst>
          </p:nvPr>
        </p:nvPicPr>
        <p:blipFill>
          <a:blip r:embed="rId6"/>
          <a:stretch>
            <a:fillRect/>
          </a:stretch>
        </p:blipFill>
        <p:spPr>
          <a:xfrm>
            <a:off x="8592185" y="3348355"/>
            <a:ext cx="2228850" cy="2228850"/>
          </a:xfrm>
          <a:prstGeom prst="rect">
            <a:avLst/>
          </a:prstGeom>
        </p:spPr>
      </p:pic>
      <p:grpSp>
        <p:nvGrpSpPr>
          <p:cNvPr id="10" name="组合 9"/>
          <p:cNvGrpSpPr/>
          <p:nvPr/>
        </p:nvGrpSpPr>
        <p:grpSpPr>
          <a:xfrm rot="0">
            <a:off x="910590" y="3392805"/>
            <a:ext cx="8354695" cy="1337945"/>
            <a:chOff x="1260" y="5141"/>
            <a:chExt cx="13157" cy="2107"/>
          </a:xfrm>
        </p:grpSpPr>
        <p:sp>
          <p:nvSpPr>
            <p:cNvPr id="7" name="PA-文本框 6"/>
            <p:cNvSpPr txBox="1"/>
            <p:nvPr>
              <p:custDataLst>
                <p:tags r:id="rId7"/>
              </p:custDataLst>
            </p:nvPr>
          </p:nvSpPr>
          <p:spPr>
            <a:xfrm>
              <a:off x="2549" y="5141"/>
              <a:ext cx="10579" cy="2107"/>
            </a:xfrm>
            <a:prstGeom prst="rect">
              <a:avLst/>
            </a:prstGeom>
            <a:noFill/>
          </p:spPr>
          <p:txBody>
            <a:bodyPr wrap="square" rtlCol="0" anchor="t">
              <a:spAutoFit/>
            </a:bodyPr>
            <a:lstStyle/>
            <a:p>
              <a:pPr fontAlgn="auto">
                <a:lnSpc>
                  <a:spcPct val="150000"/>
                </a:lnSpc>
              </a:pPr>
              <a:r>
                <a:rPr dirty="0">
                  <a:solidFill>
                    <a:schemeClr val="dk1"/>
                  </a:solidFill>
                  <a:latin typeface="汉仪粗简黑简" panose="00020600040101010101" charset="-122"/>
                  <a:ea typeface="汉仪粗简黑简" panose="00020600040101010101" charset="-122"/>
                  <a:cs typeface="汉仪粗简黑简" panose="00020600040101010101" charset="-122"/>
                  <a:sym typeface="+mn-ea"/>
                </a:rPr>
                <a:t>肺炎球菌疾病由肺炎球菌引起，主要通过呼吸道传播，可引起鼻窦炎、中耳炎和肺炎等非侵袭性感染，还可能导致侵袭性肺炎球菌性疾病（IPD），主要包括菌血症性肺炎、菌血症和脑膜炎等。</a:t>
              </a:r>
              <a:endParaRPr dirty="0">
                <a:solidFill>
                  <a:schemeClr val="dk1"/>
                </a:solidFill>
                <a:latin typeface="汉仪粗简黑简" panose="00020600040101010101" charset="-122"/>
                <a:ea typeface="汉仪粗简黑简" panose="00020600040101010101" charset="-122"/>
                <a:cs typeface="汉仪粗简黑简" panose="00020600040101010101" charset="-122"/>
                <a:sym typeface="+mn-ea"/>
              </a:endParaRPr>
            </a:p>
          </p:txBody>
        </p:sp>
        <p:sp>
          <p:nvSpPr>
            <p:cNvPr id="8" name="PA-syringe_65522"/>
            <p:cNvSpPr>
              <a:spLocks noChangeAspect="1"/>
            </p:cNvSpPr>
            <p:nvPr>
              <p:custDataLst>
                <p:tags r:id="rId8"/>
              </p:custDataLst>
            </p:nvPr>
          </p:nvSpPr>
          <p:spPr bwMode="auto">
            <a:xfrm>
              <a:off x="1260" y="5616"/>
              <a:ext cx="704" cy="71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8281" h="599101">
                  <a:moveTo>
                    <a:pt x="309197" y="143736"/>
                  </a:moveTo>
                  <a:lnTo>
                    <a:pt x="136309" y="312390"/>
                  </a:lnTo>
                  <a:lnTo>
                    <a:pt x="150220" y="326279"/>
                  </a:lnTo>
                  <a:lnTo>
                    <a:pt x="220766" y="257826"/>
                  </a:lnTo>
                  <a:cubicBezTo>
                    <a:pt x="228715" y="249889"/>
                    <a:pt x="240638" y="249889"/>
                    <a:pt x="248587" y="257826"/>
                  </a:cubicBezTo>
                  <a:cubicBezTo>
                    <a:pt x="255542" y="265762"/>
                    <a:pt x="255542" y="277667"/>
                    <a:pt x="247594" y="285604"/>
                  </a:cubicBezTo>
                  <a:lnTo>
                    <a:pt x="177047" y="354057"/>
                  </a:lnTo>
                  <a:lnTo>
                    <a:pt x="214804" y="393741"/>
                  </a:lnTo>
                  <a:lnTo>
                    <a:pt x="286344" y="324295"/>
                  </a:lnTo>
                  <a:cubicBezTo>
                    <a:pt x="293300" y="317350"/>
                    <a:pt x="306217" y="317350"/>
                    <a:pt x="313172" y="325287"/>
                  </a:cubicBezTo>
                  <a:cubicBezTo>
                    <a:pt x="321121" y="332232"/>
                    <a:pt x="321121" y="345129"/>
                    <a:pt x="313172" y="352073"/>
                  </a:cubicBezTo>
                  <a:lnTo>
                    <a:pt x="241632" y="421519"/>
                  </a:lnTo>
                  <a:lnTo>
                    <a:pt x="296281" y="477075"/>
                  </a:lnTo>
                  <a:cubicBezTo>
                    <a:pt x="298268" y="479059"/>
                    <a:pt x="301249" y="479059"/>
                    <a:pt x="302242" y="479059"/>
                  </a:cubicBezTo>
                  <a:cubicBezTo>
                    <a:pt x="303236" y="479059"/>
                    <a:pt x="305223" y="479059"/>
                    <a:pt x="307210" y="477075"/>
                  </a:cubicBezTo>
                  <a:lnTo>
                    <a:pt x="470162" y="319335"/>
                  </a:lnTo>
                  <a:cubicBezTo>
                    <a:pt x="471156" y="318342"/>
                    <a:pt x="472150" y="316358"/>
                    <a:pt x="472150" y="314374"/>
                  </a:cubicBezTo>
                  <a:cubicBezTo>
                    <a:pt x="472150" y="312390"/>
                    <a:pt x="471156" y="310406"/>
                    <a:pt x="470162" y="308422"/>
                  </a:cubicBezTo>
                  <a:close/>
                  <a:moveTo>
                    <a:pt x="263864" y="61766"/>
                  </a:moveTo>
                  <a:cubicBezTo>
                    <a:pt x="275912" y="61890"/>
                    <a:pt x="287835" y="66354"/>
                    <a:pt x="296281" y="75283"/>
                  </a:cubicBezTo>
                  <a:lnTo>
                    <a:pt x="497984" y="281635"/>
                  </a:lnTo>
                  <a:cubicBezTo>
                    <a:pt x="505932" y="290564"/>
                    <a:pt x="510900" y="302469"/>
                    <a:pt x="510900" y="314374"/>
                  </a:cubicBezTo>
                  <a:cubicBezTo>
                    <a:pt x="510900" y="327271"/>
                    <a:pt x="505932" y="339176"/>
                    <a:pt x="496990" y="347113"/>
                  </a:cubicBezTo>
                  <a:lnTo>
                    <a:pt x="438367" y="403661"/>
                  </a:lnTo>
                  <a:lnTo>
                    <a:pt x="484073" y="450289"/>
                  </a:lnTo>
                  <a:lnTo>
                    <a:pt x="533754" y="402669"/>
                  </a:lnTo>
                  <a:cubicBezTo>
                    <a:pt x="546670" y="389772"/>
                    <a:pt x="566543" y="389772"/>
                    <a:pt x="579460" y="402669"/>
                  </a:cubicBezTo>
                  <a:cubicBezTo>
                    <a:pt x="591383" y="415566"/>
                    <a:pt x="591383" y="436400"/>
                    <a:pt x="578466" y="448305"/>
                  </a:cubicBezTo>
                  <a:lnTo>
                    <a:pt x="433399" y="589180"/>
                  </a:lnTo>
                  <a:cubicBezTo>
                    <a:pt x="427437" y="596125"/>
                    <a:pt x="419488" y="599101"/>
                    <a:pt x="410546" y="599101"/>
                  </a:cubicBezTo>
                  <a:cubicBezTo>
                    <a:pt x="402597" y="599101"/>
                    <a:pt x="394648" y="595133"/>
                    <a:pt x="387693" y="589180"/>
                  </a:cubicBezTo>
                  <a:cubicBezTo>
                    <a:pt x="375769" y="576283"/>
                    <a:pt x="375769" y="555450"/>
                    <a:pt x="388686" y="543545"/>
                  </a:cubicBezTo>
                  <a:lnTo>
                    <a:pt x="438367" y="494933"/>
                  </a:lnTo>
                  <a:lnTo>
                    <a:pt x="392661" y="448305"/>
                  </a:lnTo>
                  <a:lnTo>
                    <a:pt x="334038" y="504854"/>
                  </a:lnTo>
                  <a:cubicBezTo>
                    <a:pt x="326089" y="513782"/>
                    <a:pt x="314166" y="517751"/>
                    <a:pt x="302242" y="517751"/>
                  </a:cubicBezTo>
                  <a:cubicBezTo>
                    <a:pt x="289325" y="517751"/>
                    <a:pt x="277402" y="512790"/>
                    <a:pt x="268459" y="503861"/>
                  </a:cubicBezTo>
                  <a:lnTo>
                    <a:pt x="67750" y="297509"/>
                  </a:lnTo>
                  <a:cubicBezTo>
                    <a:pt x="49865" y="279651"/>
                    <a:pt x="49865" y="249889"/>
                    <a:pt x="68744" y="232031"/>
                  </a:cubicBezTo>
                  <a:lnTo>
                    <a:pt x="230702" y="74291"/>
                  </a:lnTo>
                  <a:cubicBezTo>
                    <a:pt x="239645" y="65858"/>
                    <a:pt x="251816" y="61642"/>
                    <a:pt x="263864" y="61766"/>
                  </a:cubicBezTo>
                  <a:close/>
                  <a:moveTo>
                    <a:pt x="19121" y="0"/>
                  </a:moveTo>
                  <a:cubicBezTo>
                    <a:pt x="24088" y="0"/>
                    <a:pt x="29054" y="1983"/>
                    <a:pt x="33027" y="5948"/>
                  </a:cubicBezTo>
                  <a:lnTo>
                    <a:pt x="76731" y="50559"/>
                  </a:lnTo>
                  <a:lnTo>
                    <a:pt x="98583" y="29741"/>
                  </a:lnTo>
                  <a:cubicBezTo>
                    <a:pt x="107523" y="19827"/>
                    <a:pt x="121429" y="14870"/>
                    <a:pt x="135335" y="14870"/>
                  </a:cubicBezTo>
                  <a:cubicBezTo>
                    <a:pt x="148247" y="14870"/>
                    <a:pt x="161160" y="20818"/>
                    <a:pt x="171093" y="30732"/>
                  </a:cubicBezTo>
                  <a:lnTo>
                    <a:pt x="199898" y="60473"/>
                  </a:lnTo>
                  <a:lnTo>
                    <a:pt x="54879" y="201245"/>
                  </a:lnTo>
                  <a:lnTo>
                    <a:pt x="26074" y="171505"/>
                  </a:lnTo>
                  <a:cubicBezTo>
                    <a:pt x="16141" y="161591"/>
                    <a:pt x="11175" y="148703"/>
                    <a:pt x="11175" y="134824"/>
                  </a:cubicBezTo>
                  <a:cubicBezTo>
                    <a:pt x="11175" y="120945"/>
                    <a:pt x="17134" y="108058"/>
                    <a:pt x="27067" y="98144"/>
                  </a:cubicBezTo>
                  <a:lnTo>
                    <a:pt x="48919" y="77326"/>
                  </a:lnTo>
                  <a:lnTo>
                    <a:pt x="5215" y="32715"/>
                  </a:lnTo>
                  <a:cubicBezTo>
                    <a:pt x="-1738" y="24784"/>
                    <a:pt x="-1738" y="12888"/>
                    <a:pt x="5215" y="5948"/>
                  </a:cubicBezTo>
                  <a:cubicBezTo>
                    <a:pt x="9188" y="1983"/>
                    <a:pt x="14155" y="0"/>
                    <a:pt x="19121" y="0"/>
                  </a:cubicBezTo>
                  <a:close/>
                </a:path>
              </a:pathLst>
            </a:custGeom>
            <a:solidFill>
              <a:schemeClr val="accent1">
                <a:lumMod val="60000"/>
                <a:lumOff val="40000"/>
              </a:schemeClr>
            </a:solidFill>
            <a:ln>
              <a:noFill/>
            </a:ln>
          </p:spPr>
        </p:sp>
        <p:sp>
          <p:nvSpPr>
            <p:cNvPr id="9" name="PA-syringe_65522"/>
            <p:cNvSpPr>
              <a:spLocks noChangeAspect="1"/>
            </p:cNvSpPr>
            <p:nvPr>
              <p:custDataLst>
                <p:tags r:id="rId9"/>
              </p:custDataLst>
            </p:nvPr>
          </p:nvSpPr>
          <p:spPr bwMode="auto">
            <a:xfrm>
              <a:off x="13713" y="5616"/>
              <a:ext cx="704" cy="71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8281" h="599101">
                  <a:moveTo>
                    <a:pt x="309197" y="143736"/>
                  </a:moveTo>
                  <a:lnTo>
                    <a:pt x="136309" y="312390"/>
                  </a:lnTo>
                  <a:lnTo>
                    <a:pt x="150220" y="326279"/>
                  </a:lnTo>
                  <a:lnTo>
                    <a:pt x="220766" y="257826"/>
                  </a:lnTo>
                  <a:cubicBezTo>
                    <a:pt x="228715" y="249889"/>
                    <a:pt x="240638" y="249889"/>
                    <a:pt x="248587" y="257826"/>
                  </a:cubicBezTo>
                  <a:cubicBezTo>
                    <a:pt x="255542" y="265762"/>
                    <a:pt x="255542" y="277667"/>
                    <a:pt x="247594" y="285604"/>
                  </a:cubicBezTo>
                  <a:lnTo>
                    <a:pt x="177047" y="354057"/>
                  </a:lnTo>
                  <a:lnTo>
                    <a:pt x="214804" y="393741"/>
                  </a:lnTo>
                  <a:lnTo>
                    <a:pt x="286344" y="324295"/>
                  </a:lnTo>
                  <a:cubicBezTo>
                    <a:pt x="293300" y="317350"/>
                    <a:pt x="306217" y="317350"/>
                    <a:pt x="313172" y="325287"/>
                  </a:cubicBezTo>
                  <a:cubicBezTo>
                    <a:pt x="321121" y="332232"/>
                    <a:pt x="321121" y="345129"/>
                    <a:pt x="313172" y="352073"/>
                  </a:cubicBezTo>
                  <a:lnTo>
                    <a:pt x="241632" y="421519"/>
                  </a:lnTo>
                  <a:lnTo>
                    <a:pt x="296281" y="477075"/>
                  </a:lnTo>
                  <a:cubicBezTo>
                    <a:pt x="298268" y="479059"/>
                    <a:pt x="301249" y="479059"/>
                    <a:pt x="302242" y="479059"/>
                  </a:cubicBezTo>
                  <a:cubicBezTo>
                    <a:pt x="303236" y="479059"/>
                    <a:pt x="305223" y="479059"/>
                    <a:pt x="307210" y="477075"/>
                  </a:cubicBezTo>
                  <a:lnTo>
                    <a:pt x="470162" y="319335"/>
                  </a:lnTo>
                  <a:cubicBezTo>
                    <a:pt x="471156" y="318342"/>
                    <a:pt x="472150" y="316358"/>
                    <a:pt x="472150" y="314374"/>
                  </a:cubicBezTo>
                  <a:cubicBezTo>
                    <a:pt x="472150" y="312390"/>
                    <a:pt x="471156" y="310406"/>
                    <a:pt x="470162" y="308422"/>
                  </a:cubicBezTo>
                  <a:close/>
                  <a:moveTo>
                    <a:pt x="263864" y="61766"/>
                  </a:moveTo>
                  <a:cubicBezTo>
                    <a:pt x="275912" y="61890"/>
                    <a:pt x="287835" y="66354"/>
                    <a:pt x="296281" y="75283"/>
                  </a:cubicBezTo>
                  <a:lnTo>
                    <a:pt x="497984" y="281635"/>
                  </a:lnTo>
                  <a:cubicBezTo>
                    <a:pt x="505932" y="290564"/>
                    <a:pt x="510900" y="302469"/>
                    <a:pt x="510900" y="314374"/>
                  </a:cubicBezTo>
                  <a:cubicBezTo>
                    <a:pt x="510900" y="327271"/>
                    <a:pt x="505932" y="339176"/>
                    <a:pt x="496990" y="347113"/>
                  </a:cubicBezTo>
                  <a:lnTo>
                    <a:pt x="438367" y="403661"/>
                  </a:lnTo>
                  <a:lnTo>
                    <a:pt x="484073" y="450289"/>
                  </a:lnTo>
                  <a:lnTo>
                    <a:pt x="533754" y="402669"/>
                  </a:lnTo>
                  <a:cubicBezTo>
                    <a:pt x="546670" y="389772"/>
                    <a:pt x="566543" y="389772"/>
                    <a:pt x="579460" y="402669"/>
                  </a:cubicBezTo>
                  <a:cubicBezTo>
                    <a:pt x="591383" y="415566"/>
                    <a:pt x="591383" y="436400"/>
                    <a:pt x="578466" y="448305"/>
                  </a:cubicBezTo>
                  <a:lnTo>
                    <a:pt x="433399" y="589180"/>
                  </a:lnTo>
                  <a:cubicBezTo>
                    <a:pt x="427437" y="596125"/>
                    <a:pt x="419488" y="599101"/>
                    <a:pt x="410546" y="599101"/>
                  </a:cubicBezTo>
                  <a:cubicBezTo>
                    <a:pt x="402597" y="599101"/>
                    <a:pt x="394648" y="595133"/>
                    <a:pt x="387693" y="589180"/>
                  </a:cubicBezTo>
                  <a:cubicBezTo>
                    <a:pt x="375769" y="576283"/>
                    <a:pt x="375769" y="555450"/>
                    <a:pt x="388686" y="543545"/>
                  </a:cubicBezTo>
                  <a:lnTo>
                    <a:pt x="438367" y="494933"/>
                  </a:lnTo>
                  <a:lnTo>
                    <a:pt x="392661" y="448305"/>
                  </a:lnTo>
                  <a:lnTo>
                    <a:pt x="334038" y="504854"/>
                  </a:lnTo>
                  <a:cubicBezTo>
                    <a:pt x="326089" y="513782"/>
                    <a:pt x="314166" y="517751"/>
                    <a:pt x="302242" y="517751"/>
                  </a:cubicBezTo>
                  <a:cubicBezTo>
                    <a:pt x="289325" y="517751"/>
                    <a:pt x="277402" y="512790"/>
                    <a:pt x="268459" y="503861"/>
                  </a:cubicBezTo>
                  <a:lnTo>
                    <a:pt x="67750" y="297509"/>
                  </a:lnTo>
                  <a:cubicBezTo>
                    <a:pt x="49865" y="279651"/>
                    <a:pt x="49865" y="249889"/>
                    <a:pt x="68744" y="232031"/>
                  </a:cubicBezTo>
                  <a:lnTo>
                    <a:pt x="230702" y="74291"/>
                  </a:lnTo>
                  <a:cubicBezTo>
                    <a:pt x="239645" y="65858"/>
                    <a:pt x="251816" y="61642"/>
                    <a:pt x="263864" y="61766"/>
                  </a:cubicBezTo>
                  <a:close/>
                  <a:moveTo>
                    <a:pt x="19121" y="0"/>
                  </a:moveTo>
                  <a:cubicBezTo>
                    <a:pt x="24088" y="0"/>
                    <a:pt x="29054" y="1983"/>
                    <a:pt x="33027" y="5948"/>
                  </a:cubicBezTo>
                  <a:lnTo>
                    <a:pt x="76731" y="50559"/>
                  </a:lnTo>
                  <a:lnTo>
                    <a:pt x="98583" y="29741"/>
                  </a:lnTo>
                  <a:cubicBezTo>
                    <a:pt x="107523" y="19827"/>
                    <a:pt x="121429" y="14870"/>
                    <a:pt x="135335" y="14870"/>
                  </a:cubicBezTo>
                  <a:cubicBezTo>
                    <a:pt x="148247" y="14870"/>
                    <a:pt x="161160" y="20818"/>
                    <a:pt x="171093" y="30732"/>
                  </a:cubicBezTo>
                  <a:lnTo>
                    <a:pt x="199898" y="60473"/>
                  </a:lnTo>
                  <a:lnTo>
                    <a:pt x="54879" y="201245"/>
                  </a:lnTo>
                  <a:lnTo>
                    <a:pt x="26074" y="171505"/>
                  </a:lnTo>
                  <a:cubicBezTo>
                    <a:pt x="16141" y="161591"/>
                    <a:pt x="11175" y="148703"/>
                    <a:pt x="11175" y="134824"/>
                  </a:cubicBezTo>
                  <a:cubicBezTo>
                    <a:pt x="11175" y="120945"/>
                    <a:pt x="17134" y="108058"/>
                    <a:pt x="27067" y="98144"/>
                  </a:cubicBezTo>
                  <a:lnTo>
                    <a:pt x="48919" y="77326"/>
                  </a:lnTo>
                  <a:lnTo>
                    <a:pt x="5215" y="32715"/>
                  </a:lnTo>
                  <a:cubicBezTo>
                    <a:pt x="-1738" y="24784"/>
                    <a:pt x="-1738" y="12888"/>
                    <a:pt x="5215" y="5948"/>
                  </a:cubicBezTo>
                  <a:cubicBezTo>
                    <a:pt x="9188" y="1983"/>
                    <a:pt x="14155" y="0"/>
                    <a:pt x="19121" y="0"/>
                  </a:cubicBezTo>
                  <a:close/>
                </a:path>
              </a:pathLst>
            </a:custGeom>
            <a:solidFill>
              <a:schemeClr val="accent1">
                <a:lumMod val="60000"/>
                <a:lumOff val="40000"/>
              </a:schemeClr>
            </a:solidFill>
            <a:ln>
              <a:noFill/>
            </a:ln>
          </p:spPr>
        </p:sp>
      </p:grpSp>
      <p:sp>
        <p:nvSpPr>
          <p:cNvPr id="50178" name="PA-标题 1"/>
          <p:cNvSpPr>
            <a:spLocks noGrp="1" noChangeArrowheads="1"/>
          </p:cNvSpPr>
          <p:nvPr>
            <p:custDataLst>
              <p:tags r:id="rId10"/>
            </p:custDataLst>
          </p:nvPr>
        </p:nvSpPr>
        <p:spPr bwMode="auto">
          <a:xfrm>
            <a:off x="1357630" y="567690"/>
            <a:ext cx="10515600" cy="777240"/>
          </a:xfrm>
          <a:prstGeom prst="rect">
            <a:avLst/>
          </a:prstGeom>
          <a:noFill/>
          <a:ln>
            <a:noFill/>
          </a:ln>
        </p:spPr>
        <p:txBody>
          <a:bodyPr vert="horz" lIns="0" tIns="0" rIns="0" bIns="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lvl="0" algn="l" defTabSz="407670" eaLnBrk="0" hangingPunct="0">
              <a:lnSpc>
                <a:spcPct val="93000"/>
              </a:lnSpc>
              <a:buClr>
                <a:srgbClr val="000000"/>
              </a:buClr>
              <a:buSzTx/>
              <a:buFontTx/>
            </a:pPr>
            <a:r>
              <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rPr>
              <a:t>肺炎疫苗</a:t>
            </a:r>
            <a:r>
              <a:rPr lang="zh-CN" altLang="en-US" dirty="0">
                <a:solidFill>
                  <a:srgbClr val="000000"/>
                </a:solidFill>
                <a:latin typeface="汉仪粗简黑简" panose="00020600040101010101" charset="-122"/>
                <a:ea typeface="汉仪粗简黑简" panose="00020600040101010101" charset="-122"/>
                <a:cs typeface="汉仪粗简黑简" panose="00020600040101010101" charset="-122"/>
                <a:sym typeface="+mn-ea"/>
              </a:rPr>
              <a:t>（二类）</a:t>
            </a:r>
            <a:endParaRPr lang="zh-CN" altLang="en-US" sz="3600" dirty="0">
              <a:solidFill>
                <a:srgbClr val="000000"/>
              </a:solidFill>
              <a:latin typeface="汉仪粗简黑简" panose="00020600040101010101" charset="-122"/>
              <a:ea typeface="汉仪粗简黑简" panose="00020600040101010101" charset="-122"/>
              <a:cs typeface="汉仪粗简黑简" panose="00020600040101010101" charset="-122"/>
              <a:sym typeface="+mn-ea"/>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bldLst>
      <p:bldP spid="2" grpId="0" bldLvl="0" animBg="1"/>
      <p:bldP spid="4" grpId="0"/>
      <p:bldP spid="5017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ctrTitle" idx="1"/>
            <p:custDataLst>
              <p:tags r:id="rId1"/>
            </p:custDataLst>
          </p:nvPr>
        </p:nvSpPr>
        <p:spPr>
          <a:xfrm>
            <a:off x="5018405" y="3010535"/>
            <a:ext cx="5422265" cy="836295"/>
          </a:xfrm>
        </p:spPr>
        <p:txBody>
          <a:bodyPr/>
          <a:p>
            <a:pPr marL="0" indent="0" algn="l">
              <a:lnSpc>
                <a:spcPct val="100000"/>
              </a:lnSpc>
              <a:spcBef>
                <a:spcPts val="0"/>
              </a:spcBef>
              <a:spcAft>
                <a:spcPts val="0"/>
              </a:spcAft>
              <a:buSzPct val="100000"/>
              <a:buNone/>
            </a:pPr>
            <a:r>
              <a:rPr lang="zh-CN" altLang="en-US" sz="3600" dirty="0">
                <a:solidFill>
                  <a:schemeClr val="accent1"/>
                </a:solidFill>
              </a:rPr>
              <a:t>疫苗接种前后注意事项</a:t>
            </a:r>
            <a:endParaRPr lang="zh-CN" altLang="en-US" sz="3600" dirty="0">
              <a:solidFill>
                <a:schemeClr val="accent1"/>
              </a:solidFill>
            </a:endParaRPr>
          </a:p>
        </p:txBody>
      </p:sp>
      <p:sp>
        <p:nvSpPr>
          <p:cNvPr id="19" name="文本框 18"/>
          <p:cNvSpPr txBox="1"/>
          <p:nvPr>
            <p:custDataLst>
              <p:tags r:id="rId2"/>
            </p:custDataLst>
          </p:nvPr>
        </p:nvSpPr>
        <p:spPr>
          <a:xfrm>
            <a:off x="1987550" y="2314250"/>
            <a:ext cx="2529381" cy="2230122"/>
          </a:xfrm>
          <a:prstGeom prst="rect">
            <a:avLst/>
          </a:prstGeom>
          <a:noFill/>
        </p:spPr>
        <p:txBody>
          <a:bodyPr wrap="square" rtlCol="0" anchor="ctr" anchorCtr="1"/>
          <a:p>
            <a:pPr algn="r"/>
            <a:r>
              <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rPr>
              <a:t>03</a:t>
            </a:r>
            <a:endPar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endParaRPr>
          </a:p>
        </p:txBody>
      </p:sp>
      <p:cxnSp>
        <p:nvCxnSpPr>
          <p:cNvPr id="20" name="直接连接符 19"/>
          <p:cNvCxnSpPr/>
          <p:nvPr>
            <p:custDataLst>
              <p:tags r:id="rId3"/>
            </p:custDataLst>
          </p:nvPr>
        </p:nvCxnSpPr>
        <p:spPr>
          <a:xfrm>
            <a:off x="4683993" y="3065528"/>
            <a:ext cx="0" cy="818869"/>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cxnSp>
        <p:nvCxnSpPr>
          <p:cNvPr id="6" name="直接箭头连接符 5"/>
          <p:cNvCxnSpPr/>
          <p:nvPr>
            <p:custDataLst>
              <p:tags r:id="rId3"/>
            </p:custDataLst>
          </p:nvPr>
        </p:nvCxnSpPr>
        <p:spPr>
          <a:xfrm>
            <a:off x="460375" y="3810000"/>
            <a:ext cx="11277600" cy="0"/>
          </a:xfrm>
          <a:prstGeom prst="straightConnector1">
            <a:avLst/>
          </a:prstGeom>
          <a:ln w="25400">
            <a:solidFill>
              <a:schemeClr val="accent1">
                <a:lumMod val="60000"/>
                <a:lumOff val="4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custDataLst>
              <p:tags r:id="rId4"/>
            </p:custDataLst>
          </p:nvPr>
        </p:nvCxnSpPr>
        <p:spPr>
          <a:xfrm flipV="1">
            <a:off x="6099175" y="1450469"/>
            <a:ext cx="0" cy="4719061"/>
          </a:xfrm>
          <a:prstGeom prst="straightConnector1">
            <a:avLst/>
          </a:prstGeom>
          <a:ln w="25400">
            <a:solidFill>
              <a:schemeClr val="accent1">
                <a:lumMod val="60000"/>
                <a:lumOff val="40000"/>
              </a:schemeClr>
            </a:solidFill>
            <a:tailEnd type="none"/>
          </a:ln>
        </p:spPr>
        <p:style>
          <a:lnRef idx="1">
            <a:schemeClr val="accent1"/>
          </a:lnRef>
          <a:fillRef idx="0">
            <a:schemeClr val="accent1"/>
          </a:fillRef>
          <a:effectRef idx="0">
            <a:schemeClr val="accent1"/>
          </a:effectRef>
          <a:fontRef idx="minor">
            <a:schemeClr val="tx1"/>
          </a:fontRef>
        </p:style>
      </p:cxnSp>
      <p:sp>
        <p:nvSpPr>
          <p:cNvPr id="11" name="矩形 10"/>
          <p:cNvSpPr/>
          <p:nvPr>
            <p:custDataLst>
              <p:tags r:id="rId5"/>
            </p:custDataLst>
          </p:nvPr>
        </p:nvSpPr>
        <p:spPr>
          <a:xfrm>
            <a:off x="1015087" y="1725156"/>
            <a:ext cx="4444340" cy="1685159"/>
          </a:xfrm>
          <a:prstGeom prst="rect">
            <a:avLst/>
          </a:prstGeom>
          <a:solidFill>
            <a:schemeClr val="lt2"/>
          </a:solidFill>
          <a:ln w="28575">
            <a:noFill/>
          </a:ln>
          <a:effectLst>
            <a:outerShdw blurRad="76200" dist="38100" dir="5400000" algn="t"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lt1"/>
              </a:solidFill>
              <a:latin typeface="汉仪粗简黑简" panose="00020600040101010101" charset="-122"/>
              <a:ea typeface="汉仪粗简黑简" panose="00020600040101010101" charset="-122"/>
            </a:endParaRPr>
          </a:p>
        </p:txBody>
      </p:sp>
      <p:sp>
        <p:nvSpPr>
          <p:cNvPr id="13" name="文本框 12"/>
          <p:cNvSpPr txBox="1"/>
          <p:nvPr>
            <p:custDataLst>
              <p:tags r:id="rId6"/>
            </p:custDataLst>
          </p:nvPr>
        </p:nvSpPr>
        <p:spPr>
          <a:xfrm>
            <a:off x="1273206" y="1843516"/>
            <a:ext cx="3928102" cy="1448439"/>
          </a:xfrm>
          <a:prstGeom prst="rect">
            <a:avLst/>
          </a:prstGeom>
          <a:noFill/>
        </p:spPr>
        <p:txBody>
          <a:bodyPr wrap="square" rtlCol="0" anchor="ctr">
            <a:normAutofit/>
          </a:bodyPr>
          <a:p>
            <a:pPr marL="0" lvl="0" indent="0" algn="l">
              <a:lnSpc>
                <a:spcPct val="120000"/>
              </a:lnSpc>
              <a:spcBef>
                <a:spcPts val="0"/>
              </a:spcBef>
              <a:spcAft>
                <a:spcPts val="0"/>
              </a:spcAft>
              <a:buSzPct val="100000"/>
              <a:buNone/>
            </a:pPr>
            <a:r>
              <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一、预防接种证记录宝宝每次打预防针的种类、时间，是您孩子预防接种记录的有效证明 </a:t>
            </a:r>
            <a:endPar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sp>
        <p:nvSpPr>
          <p:cNvPr id="8" name="矩形 7"/>
          <p:cNvSpPr/>
          <p:nvPr>
            <p:custDataLst>
              <p:tags r:id="rId7"/>
            </p:custDataLst>
          </p:nvPr>
        </p:nvSpPr>
        <p:spPr>
          <a:xfrm>
            <a:off x="6738924" y="1725156"/>
            <a:ext cx="4444340" cy="1685159"/>
          </a:xfrm>
          <a:prstGeom prst="rect">
            <a:avLst/>
          </a:prstGeom>
          <a:solidFill>
            <a:schemeClr val="lt2"/>
          </a:solidFill>
          <a:ln w="28575">
            <a:noFill/>
          </a:ln>
          <a:effectLst>
            <a:outerShdw blurRad="76200" dist="38100" dir="5400000" algn="t"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lt1"/>
              </a:solidFill>
              <a:latin typeface="汉仪粗简黑简" panose="00020600040101010101" charset="-122"/>
              <a:ea typeface="汉仪粗简黑简" panose="00020600040101010101" charset="-122"/>
            </a:endParaRPr>
          </a:p>
        </p:txBody>
      </p:sp>
      <p:sp>
        <p:nvSpPr>
          <p:cNvPr id="10" name="文本框 9"/>
          <p:cNvSpPr txBox="1"/>
          <p:nvPr>
            <p:custDataLst>
              <p:tags r:id="rId8"/>
            </p:custDataLst>
          </p:nvPr>
        </p:nvSpPr>
        <p:spPr>
          <a:xfrm>
            <a:off x="7061818" y="1847588"/>
            <a:ext cx="3798550" cy="1440293"/>
          </a:xfrm>
          <a:prstGeom prst="rect">
            <a:avLst/>
          </a:prstGeom>
          <a:noFill/>
        </p:spPr>
        <p:txBody>
          <a:bodyPr wrap="square" rtlCol="0" anchor="ctr">
            <a:normAutofit fontScale="90000" lnSpcReduction="20000"/>
          </a:bodyPr>
          <a:p>
            <a:pPr marL="0" lvl="0" indent="0" algn="l">
              <a:lnSpc>
                <a:spcPct val="120000"/>
              </a:lnSpc>
              <a:spcBef>
                <a:spcPts val="0"/>
              </a:spcBef>
              <a:spcAft>
                <a:spcPts val="0"/>
              </a:spcAft>
              <a:buSzPct val="100000"/>
              <a:buNone/>
            </a:pPr>
            <a:r>
              <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二、国家对儿童实行预防接种证制度。宝宝出生后1个月，监护人应当到居住地承担接种工作的单位办理预防接种档案，周二到周五下午一点半到四点半办理。</a:t>
            </a:r>
            <a:endPar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sp>
        <p:nvSpPr>
          <p:cNvPr id="29" name="矩形 28"/>
          <p:cNvSpPr/>
          <p:nvPr>
            <p:custDataLst>
              <p:tags r:id="rId9"/>
            </p:custDataLst>
          </p:nvPr>
        </p:nvSpPr>
        <p:spPr>
          <a:xfrm>
            <a:off x="1015087" y="4235919"/>
            <a:ext cx="4444340" cy="1685159"/>
          </a:xfrm>
          <a:prstGeom prst="rect">
            <a:avLst/>
          </a:prstGeom>
          <a:solidFill>
            <a:schemeClr val="lt2"/>
          </a:solidFill>
          <a:ln w="28575">
            <a:noFill/>
          </a:ln>
          <a:effectLst>
            <a:outerShdw blurRad="76200" dist="38100" dir="5400000" algn="t"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lt1"/>
              </a:solidFill>
              <a:latin typeface="汉仪粗简黑简" panose="00020600040101010101" charset="-122"/>
              <a:ea typeface="汉仪粗简黑简" panose="00020600040101010101" charset="-122"/>
            </a:endParaRPr>
          </a:p>
        </p:txBody>
      </p:sp>
      <p:sp>
        <p:nvSpPr>
          <p:cNvPr id="31" name="文本框 30"/>
          <p:cNvSpPr txBox="1"/>
          <p:nvPr>
            <p:custDataLst>
              <p:tags r:id="rId10"/>
            </p:custDataLst>
          </p:nvPr>
        </p:nvSpPr>
        <p:spPr>
          <a:xfrm>
            <a:off x="1249936" y="4324968"/>
            <a:ext cx="3974643" cy="1507060"/>
          </a:xfrm>
          <a:prstGeom prst="rect">
            <a:avLst/>
          </a:prstGeom>
          <a:noFill/>
        </p:spPr>
        <p:txBody>
          <a:bodyPr wrap="square" rtlCol="0" anchor="ctr">
            <a:normAutofit/>
          </a:bodyPr>
          <a:p>
            <a:pPr marL="0" lvl="0" indent="0" algn="l">
              <a:lnSpc>
                <a:spcPct val="120000"/>
              </a:lnSpc>
              <a:spcBef>
                <a:spcPts val="0"/>
              </a:spcBef>
              <a:spcAft>
                <a:spcPts val="0"/>
              </a:spcAft>
              <a:buSzPct val="100000"/>
              <a:buNone/>
            </a:pPr>
            <a:r>
              <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三、接种证妥善保管至少22年，宝宝将来入托、入学都须查验接种证、甚至出国也需要出示接种证</a:t>
            </a:r>
            <a:endPar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sp>
        <p:nvSpPr>
          <p:cNvPr id="25" name="矩形 24"/>
          <p:cNvSpPr/>
          <p:nvPr>
            <p:custDataLst>
              <p:tags r:id="rId11"/>
            </p:custDataLst>
          </p:nvPr>
        </p:nvSpPr>
        <p:spPr>
          <a:xfrm>
            <a:off x="6738924" y="4235919"/>
            <a:ext cx="4444340" cy="1685159"/>
          </a:xfrm>
          <a:prstGeom prst="rect">
            <a:avLst/>
          </a:prstGeom>
          <a:solidFill>
            <a:schemeClr val="lt2"/>
          </a:solidFill>
          <a:ln w="28575">
            <a:noFill/>
          </a:ln>
          <a:effectLst>
            <a:outerShdw blurRad="76200" dist="38100" dir="5400000" algn="t"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lt1"/>
              </a:solidFill>
              <a:latin typeface="汉仪粗简黑简" panose="00020600040101010101" charset="-122"/>
              <a:ea typeface="汉仪粗简黑简" panose="00020600040101010101" charset="-122"/>
            </a:endParaRPr>
          </a:p>
        </p:txBody>
      </p:sp>
      <p:sp>
        <p:nvSpPr>
          <p:cNvPr id="27" name="文本框 26"/>
          <p:cNvSpPr txBox="1"/>
          <p:nvPr>
            <p:custDataLst>
              <p:tags r:id="rId12"/>
            </p:custDataLst>
          </p:nvPr>
        </p:nvSpPr>
        <p:spPr>
          <a:xfrm>
            <a:off x="7131869" y="4384912"/>
            <a:ext cx="3658448" cy="1387168"/>
          </a:xfrm>
          <a:prstGeom prst="rect">
            <a:avLst/>
          </a:prstGeom>
          <a:noFill/>
        </p:spPr>
        <p:txBody>
          <a:bodyPr wrap="square" rtlCol="0" anchor="ctr">
            <a:normAutofit lnSpcReduction="10000"/>
          </a:bodyPr>
          <a:p>
            <a:pPr marL="0" lvl="0" indent="0" algn="l">
              <a:lnSpc>
                <a:spcPct val="120000"/>
              </a:lnSpc>
              <a:spcBef>
                <a:spcPts val="0"/>
              </a:spcBef>
              <a:spcAft>
                <a:spcPts val="0"/>
              </a:spcAft>
              <a:buSzPct val="100000"/>
              <a:buNone/>
            </a:pPr>
            <a:r>
              <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四、本证遗失或损坏，应及时到原发证单位进行补办 微信搜索小程序爱山东或者下载爱山东，申请电子接种证。</a:t>
            </a:r>
            <a:endParaRPr kumimoji="1" lang="zh-CN" altLang="en-US" spc="150" dirty="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endParaRPr>
          </a:p>
        </p:txBody>
      </p:sp>
      <p:sp>
        <p:nvSpPr>
          <p:cNvPr id="5" name="文本框 6"/>
          <p:cNvSpPr txBox="1"/>
          <p:nvPr>
            <p:custDataLst>
              <p:tags r:id="rId13"/>
            </p:custDataLst>
          </p:nvPr>
        </p:nvSpPr>
        <p:spPr>
          <a:xfrm>
            <a:off x="762006" y="15240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sym typeface="+mn-ea"/>
              </a:rPr>
              <a:t>预防接种证是什么？</a:t>
            </a:r>
            <a:endParaRPr lang="zh-CN" altLang="en-US" dirty="0">
              <a:solidFill>
                <a:schemeClr val="accent1"/>
              </a:solidFill>
              <a:latin typeface="汉仪粗黑 简" panose="00020600040101010101" charset="-122"/>
              <a:ea typeface="汉仪粗黑 简" panose="00020600040101010101" charset="-122"/>
              <a:sym typeface="+mn-ea"/>
            </a:endParaRPr>
          </a:p>
        </p:txBody>
      </p:sp>
      <p:cxnSp>
        <p:nvCxnSpPr>
          <p:cNvPr id="4" name="直接连接符 3"/>
          <p:cNvCxnSpPr/>
          <p:nvPr>
            <p:custDataLst>
              <p:tags r:id="rId1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1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17" name="文本框 6"/>
          <p:cNvSpPr txBox="1"/>
          <p:nvPr>
            <p:custDataLst>
              <p:tags r:id="rId3"/>
            </p:custDataLst>
          </p:nvPr>
        </p:nvSpPr>
        <p:spPr>
          <a:xfrm>
            <a:off x="762006" y="19875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sym typeface="+mn-ea"/>
              </a:rPr>
              <a:t>预防接种流程</a:t>
            </a:r>
            <a:endParaRPr lang="zh-CN" altLang="en-US" dirty="0">
              <a:solidFill>
                <a:schemeClr val="accent1"/>
              </a:solidFill>
              <a:latin typeface="汉仪粗黑 简" panose="00020600040101010101" charset="-122"/>
              <a:ea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custDataLst>
              <p:tags r:id="rId5"/>
            </p:custDataLst>
          </p:nvPr>
        </p:nvSpPr>
        <p:spPr>
          <a:xfrm>
            <a:off x="1501679" y="1351895"/>
            <a:ext cx="9170721" cy="4915684"/>
          </a:xfrm>
          <a:prstGeom prst="rect">
            <a:avLst/>
          </a:pr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汉仪粗简黑简" panose="00020600040101010101" charset="-122"/>
              <a:ea typeface="汉仪粗简黑简" panose="00020600040101010101" charset="-122"/>
              <a:cs typeface="+mn-ea"/>
              <a:sym typeface="+mn-lt"/>
            </a:endParaRPr>
          </a:p>
        </p:txBody>
      </p:sp>
      <p:cxnSp>
        <p:nvCxnSpPr>
          <p:cNvPr id="11" name="直接连接符 10"/>
          <p:cNvCxnSpPr/>
          <p:nvPr>
            <p:custDataLst>
              <p:tags r:id="rId6"/>
            </p:custDataLst>
          </p:nvPr>
        </p:nvCxnSpPr>
        <p:spPr>
          <a:xfrm>
            <a:off x="1651903" y="1066589"/>
            <a:ext cx="410332" cy="410332"/>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7"/>
            </p:custDataLst>
          </p:nvPr>
        </p:nvCxnSpPr>
        <p:spPr>
          <a:xfrm>
            <a:off x="1501677" y="1137347"/>
            <a:ext cx="410332" cy="410332"/>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8"/>
            </p:custDataLst>
          </p:nvPr>
        </p:nvCxnSpPr>
        <p:spPr>
          <a:xfrm>
            <a:off x="10285644" y="6071795"/>
            <a:ext cx="410332" cy="410332"/>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9"/>
            </p:custDataLst>
          </p:nvPr>
        </p:nvCxnSpPr>
        <p:spPr>
          <a:xfrm>
            <a:off x="10135418" y="6142553"/>
            <a:ext cx="410332" cy="410332"/>
          </a:xfrm>
          <a:prstGeom prst="line">
            <a:avLst/>
          </a:prstGeom>
          <a:ln w="158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Title 6"/>
          <p:cNvSpPr txBox="1"/>
          <p:nvPr>
            <p:custDataLst>
              <p:tags r:id="rId10"/>
            </p:custDataLst>
          </p:nvPr>
        </p:nvSpPr>
        <p:spPr>
          <a:xfrm>
            <a:off x="2034382" y="1846734"/>
            <a:ext cx="8105392" cy="3926039"/>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400050" lvl="0" indent="-400050" algn="l" fontAlgn="ctr">
              <a:lnSpc>
                <a:spcPct val="130000"/>
              </a:lnSpc>
              <a:spcBef>
                <a:spcPts val="1000"/>
              </a:spcBef>
              <a:spcAft>
                <a:spcPts val="0"/>
              </a:spcAft>
              <a:buSzPct val="100000"/>
              <a:buFont typeface="+mn-ea"/>
              <a:buAutoNum type="ea1JpnChsDbPeriod"/>
            </a:pP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预约接种</a:t>
            </a: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：预</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检、登记</a:t>
            </a: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、本次接种记录打印、预约下次接种时间（宝宝如有不适或您有什么疑问咨询医生）（接种证的预约登记页面</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为粉红色页面</a:t>
            </a: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缴费：若需付费的，在登记处旁边进行缴费。</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接种：到接种窗口</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等待叫宝宝名字</a:t>
            </a: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接种   </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留观：接种后在现场留观30分钟</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30</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分钟后</a:t>
            </a: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无异常</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可离开接种门诊</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174" name="内容占位符 6"/>
          <p:cNvSpPr>
            <a:spLocks noGrp="1"/>
          </p:cNvSpPr>
          <p:nvPr>
            <p:custDataLst>
              <p:tags r:id="rId3"/>
            </p:custDataLst>
          </p:nvPr>
        </p:nvSpPr>
        <p:spPr>
          <a:xfrm>
            <a:off x="688006" y="2641629"/>
            <a:ext cx="3392628" cy="3911388"/>
          </a:xfrm>
          <a:prstGeom prst="rect">
            <a:avLst/>
          </a:prstGeom>
        </p:spPr>
        <p:txBody>
          <a:bodyPr vert="horz" lIns="91440" tIns="45720" rIns="91440" bIns="45720" rtlCol="0" anchor="t" anchorCtr="0">
            <a:normAutofit/>
          </a:bodyPr>
          <a:lstStyle>
            <a:lvl1pPr marL="285750" indent="-28575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a:lnSpc>
                <a:spcPct val="130000"/>
              </a:lnSpc>
              <a:spcBef>
                <a:spcPts val="0"/>
              </a:spcBef>
              <a:spcAft>
                <a:spcPts val="1000"/>
              </a:spcAft>
              <a:buSzPct val="100000"/>
              <a:buNone/>
            </a:pPr>
            <a:r>
              <a:rPr lang="en-US" altLang="zh-CN" sz="2000" dirty="0">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给宝宝提前一天洗澡，让宝宝吃好睡好，并换上干净宽松的衣服。</a:t>
            </a:r>
            <a:r>
              <a:rPr lang="en-US" altLang="zh-CN" sz="2000" dirty="0" smtClean="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口服脊灰疫苗、轮状疫苗前</a:t>
            </a:r>
            <a:r>
              <a:rPr lang="en-US" altLang="zh-CN" sz="2000" b="1" dirty="0" smtClean="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30分钟</a:t>
            </a:r>
            <a:r>
              <a:rPr lang="en-US" altLang="zh-CN" sz="2000" dirty="0" smtClean="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rPr>
              <a:t>避免喂奶，喂水，但也需避免饥饿状态。</a:t>
            </a:r>
            <a:endParaRPr lang="en-US" altLang="zh-CN" sz="2000" dirty="0" smtClean="0">
              <a:solidFill>
                <a:schemeClr val="dk1">
                  <a:lumMod val="75000"/>
                  <a:lumOff val="25000"/>
                </a:schemeClr>
              </a:solidFill>
              <a:latin typeface="汉仪粗简黑简" panose="00020600040101010101" charset="-122"/>
              <a:ea typeface="汉仪粗简黑简" panose="00020600040101010101" charset="-122"/>
              <a:cs typeface="汉仪粗简黑简" panose="00020600040101010101" charset="-122"/>
              <a:sym typeface="+mn-ea"/>
            </a:endParaRPr>
          </a:p>
          <a:p>
            <a:pPr marL="0" lvl="0" indent="0" algn="l">
              <a:lnSpc>
                <a:spcPct val="130000"/>
              </a:lnSpc>
              <a:spcBef>
                <a:spcPts val="0"/>
              </a:spcBef>
              <a:spcAft>
                <a:spcPts val="1000"/>
              </a:spcAft>
              <a:buSzPct val="100000"/>
              <a:buNone/>
            </a:pPr>
            <a:endParaRPr lang="en-US" altLang="zh-CN" sz="2000" dirty="0" smtClean="0">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sym typeface="+mn-ea"/>
            </a:endParaRPr>
          </a:p>
        </p:txBody>
      </p:sp>
      <p:sp>
        <p:nvSpPr>
          <p:cNvPr id="23" name="Freeform 684"/>
          <p:cNvSpPr/>
          <p:nvPr>
            <p:custDataLst>
              <p:tags r:id="rId4"/>
            </p:custDataLst>
          </p:nvPr>
        </p:nvSpPr>
        <p:spPr bwMode="auto">
          <a:xfrm>
            <a:off x="1653540" y="1219200"/>
            <a:ext cx="1071245" cy="1052830"/>
          </a:xfrm>
          <a:custGeom>
            <a:avLst/>
            <a:gdLst>
              <a:gd name="T0" fmla="*/ 544 w 698"/>
              <a:gd name="T1" fmla="*/ 617 h 687"/>
              <a:gd name="T2" fmla="*/ 659 w 698"/>
              <a:gd name="T3" fmla="*/ 496 h 687"/>
              <a:gd name="T4" fmla="*/ 670 w 698"/>
              <a:gd name="T5" fmla="*/ 232 h 687"/>
              <a:gd name="T6" fmla="*/ 341 w 698"/>
              <a:gd name="T7" fmla="*/ 4 h 687"/>
              <a:gd name="T8" fmla="*/ 94 w 698"/>
              <a:gd name="T9" fmla="*/ 114 h 687"/>
              <a:gd name="T10" fmla="*/ 95 w 698"/>
              <a:gd name="T11" fmla="*/ 514 h 687"/>
              <a:gd name="T12" fmla="*/ 544 w 698"/>
              <a:gd name="T13" fmla="*/ 617 h 687"/>
            </a:gdLst>
            <a:ahLst/>
            <a:cxnLst>
              <a:cxn ang="0">
                <a:pos x="T0" y="T1"/>
              </a:cxn>
              <a:cxn ang="0">
                <a:pos x="T2" y="T3"/>
              </a:cxn>
              <a:cxn ang="0">
                <a:pos x="T4" y="T5"/>
              </a:cxn>
              <a:cxn ang="0">
                <a:pos x="T6" y="T7"/>
              </a:cxn>
              <a:cxn ang="0">
                <a:pos x="T8" y="T9"/>
              </a:cxn>
              <a:cxn ang="0">
                <a:pos x="T10" y="T11"/>
              </a:cxn>
              <a:cxn ang="0">
                <a:pos x="T12" y="T13"/>
              </a:cxn>
            </a:cxnLst>
            <a:rect l="0" t="0" r="r" b="b"/>
            <a:pathLst>
              <a:path w="698" h="687">
                <a:moveTo>
                  <a:pt x="544" y="617"/>
                </a:moveTo>
                <a:cubicBezTo>
                  <a:pt x="591" y="594"/>
                  <a:pt x="636" y="544"/>
                  <a:pt x="659" y="496"/>
                </a:cubicBezTo>
                <a:cubicBezTo>
                  <a:pt x="696" y="420"/>
                  <a:pt x="698" y="311"/>
                  <a:pt x="670" y="232"/>
                </a:cubicBezTo>
                <a:cubicBezTo>
                  <a:pt x="621" y="96"/>
                  <a:pt x="482" y="9"/>
                  <a:pt x="341" y="4"/>
                </a:cubicBezTo>
                <a:cubicBezTo>
                  <a:pt x="246" y="0"/>
                  <a:pt x="148" y="33"/>
                  <a:pt x="94" y="114"/>
                </a:cubicBezTo>
                <a:cubicBezTo>
                  <a:pt x="12" y="237"/>
                  <a:pt x="0" y="397"/>
                  <a:pt x="95" y="514"/>
                </a:cubicBezTo>
                <a:cubicBezTo>
                  <a:pt x="195" y="636"/>
                  <a:pt x="400" y="687"/>
                  <a:pt x="544" y="61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4" name="Freeform 1696"/>
          <p:cNvSpPr/>
          <p:nvPr>
            <p:custDataLst>
              <p:tags r:id="rId5"/>
            </p:custDataLst>
          </p:nvPr>
        </p:nvSpPr>
        <p:spPr bwMode="auto">
          <a:xfrm>
            <a:off x="1435100" y="1988820"/>
            <a:ext cx="170815" cy="172085"/>
          </a:xfrm>
          <a:custGeom>
            <a:avLst/>
            <a:gdLst>
              <a:gd name="T0" fmla="*/ 284 w 289"/>
              <a:gd name="T1" fmla="*/ 94 h 291"/>
              <a:gd name="T2" fmla="*/ 273 w 289"/>
              <a:gd name="T3" fmla="*/ 75 h 291"/>
              <a:gd name="T4" fmla="*/ 183 w 289"/>
              <a:gd name="T5" fmla="*/ 99 h 291"/>
              <a:gd name="T6" fmla="*/ 177 w 289"/>
              <a:gd name="T7" fmla="*/ 75 h 291"/>
              <a:gd name="T8" fmla="*/ 162 w 289"/>
              <a:gd name="T9" fmla="*/ 10 h 291"/>
              <a:gd name="T10" fmla="*/ 142 w 289"/>
              <a:gd name="T11" fmla="*/ 10 h 291"/>
              <a:gd name="T12" fmla="*/ 119 w 289"/>
              <a:gd name="T13" fmla="*/ 117 h 291"/>
              <a:gd name="T14" fmla="*/ 39 w 289"/>
              <a:gd name="T15" fmla="*/ 136 h 291"/>
              <a:gd name="T16" fmla="*/ 1 w 289"/>
              <a:gd name="T17" fmla="*/ 168 h 291"/>
              <a:gd name="T18" fmla="*/ 40 w 289"/>
              <a:gd name="T19" fmla="*/ 185 h 291"/>
              <a:gd name="T20" fmla="*/ 113 w 289"/>
              <a:gd name="T21" fmla="*/ 177 h 291"/>
              <a:gd name="T22" fmla="*/ 94 w 289"/>
              <a:gd name="T23" fmla="*/ 269 h 291"/>
              <a:gd name="T24" fmla="*/ 114 w 289"/>
              <a:gd name="T25" fmla="*/ 281 h 291"/>
              <a:gd name="T26" fmla="*/ 157 w 289"/>
              <a:gd name="T27" fmla="*/ 222 h 291"/>
              <a:gd name="T28" fmla="*/ 174 w 289"/>
              <a:gd name="T29" fmla="*/ 199 h 291"/>
              <a:gd name="T30" fmla="*/ 199 w 289"/>
              <a:gd name="T31" fmla="*/ 233 h 291"/>
              <a:gd name="T32" fmla="*/ 247 w 289"/>
              <a:gd name="T33" fmla="*/ 252 h 291"/>
              <a:gd name="T34" fmla="*/ 219 w 289"/>
              <a:gd name="T35" fmla="*/ 160 h 291"/>
              <a:gd name="T36" fmla="*/ 240 w 289"/>
              <a:gd name="T37" fmla="*/ 143 h 291"/>
              <a:gd name="T38" fmla="*/ 284 w 289"/>
              <a:gd name="T39" fmla="*/ 9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291">
                <a:moveTo>
                  <a:pt x="284" y="94"/>
                </a:moveTo>
                <a:cubicBezTo>
                  <a:pt x="289" y="86"/>
                  <a:pt x="282" y="74"/>
                  <a:pt x="273" y="75"/>
                </a:cubicBezTo>
                <a:cubicBezTo>
                  <a:pt x="248" y="77"/>
                  <a:pt x="206" y="81"/>
                  <a:pt x="183" y="99"/>
                </a:cubicBezTo>
                <a:cubicBezTo>
                  <a:pt x="182" y="91"/>
                  <a:pt x="179" y="84"/>
                  <a:pt x="177" y="75"/>
                </a:cubicBezTo>
                <a:cubicBezTo>
                  <a:pt x="173" y="54"/>
                  <a:pt x="169" y="31"/>
                  <a:pt x="162" y="10"/>
                </a:cubicBezTo>
                <a:cubicBezTo>
                  <a:pt x="159" y="0"/>
                  <a:pt x="146" y="0"/>
                  <a:pt x="142" y="10"/>
                </a:cubicBezTo>
                <a:cubicBezTo>
                  <a:pt x="132" y="42"/>
                  <a:pt x="115" y="81"/>
                  <a:pt x="119" y="117"/>
                </a:cubicBezTo>
                <a:cubicBezTo>
                  <a:pt x="92" y="117"/>
                  <a:pt x="64" y="125"/>
                  <a:pt x="39" y="136"/>
                </a:cubicBezTo>
                <a:cubicBezTo>
                  <a:pt x="26" y="142"/>
                  <a:pt x="0" y="149"/>
                  <a:pt x="1" y="168"/>
                </a:cubicBezTo>
                <a:cubicBezTo>
                  <a:pt x="1" y="188"/>
                  <a:pt x="26" y="185"/>
                  <a:pt x="40" y="185"/>
                </a:cubicBezTo>
                <a:cubicBezTo>
                  <a:pt x="63" y="185"/>
                  <a:pt x="93" y="191"/>
                  <a:pt x="113" y="177"/>
                </a:cubicBezTo>
                <a:cubicBezTo>
                  <a:pt x="97" y="201"/>
                  <a:pt x="97" y="242"/>
                  <a:pt x="94" y="269"/>
                </a:cubicBezTo>
                <a:cubicBezTo>
                  <a:pt x="92" y="280"/>
                  <a:pt x="105" y="291"/>
                  <a:pt x="114" y="281"/>
                </a:cubicBezTo>
                <a:cubicBezTo>
                  <a:pt x="130" y="263"/>
                  <a:pt x="143" y="242"/>
                  <a:pt x="157" y="222"/>
                </a:cubicBezTo>
                <a:cubicBezTo>
                  <a:pt x="161" y="216"/>
                  <a:pt x="168" y="208"/>
                  <a:pt x="174" y="199"/>
                </a:cubicBezTo>
                <a:cubicBezTo>
                  <a:pt x="180" y="212"/>
                  <a:pt x="187" y="223"/>
                  <a:pt x="199" y="233"/>
                </a:cubicBezTo>
                <a:cubicBezTo>
                  <a:pt x="211" y="244"/>
                  <a:pt x="230" y="259"/>
                  <a:pt x="247" y="252"/>
                </a:cubicBezTo>
                <a:cubicBezTo>
                  <a:pt x="282" y="239"/>
                  <a:pt x="243" y="187"/>
                  <a:pt x="219" y="160"/>
                </a:cubicBezTo>
                <a:cubicBezTo>
                  <a:pt x="227" y="155"/>
                  <a:pt x="233" y="149"/>
                  <a:pt x="240" y="143"/>
                </a:cubicBezTo>
                <a:cubicBezTo>
                  <a:pt x="256" y="129"/>
                  <a:pt x="272" y="112"/>
                  <a:pt x="284" y="94"/>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5" name="Freeform 1698"/>
          <p:cNvSpPr/>
          <p:nvPr>
            <p:custDataLst>
              <p:tags r:id="rId6"/>
            </p:custDataLst>
          </p:nvPr>
        </p:nvSpPr>
        <p:spPr bwMode="auto">
          <a:xfrm>
            <a:off x="2643505" y="2320925"/>
            <a:ext cx="129540" cy="130175"/>
          </a:xfrm>
          <a:custGeom>
            <a:avLst/>
            <a:gdLst>
              <a:gd name="T0" fmla="*/ 328 w 347"/>
              <a:gd name="T1" fmla="*/ 125 h 365"/>
              <a:gd name="T2" fmla="*/ 243 w 347"/>
              <a:gd name="T3" fmla="*/ 152 h 365"/>
              <a:gd name="T4" fmla="*/ 262 w 347"/>
              <a:gd name="T5" fmla="*/ 17 h 365"/>
              <a:gd name="T6" fmla="*/ 246 w 347"/>
              <a:gd name="T7" fmla="*/ 10 h 365"/>
              <a:gd name="T8" fmla="*/ 201 w 347"/>
              <a:gd name="T9" fmla="*/ 96 h 365"/>
              <a:gd name="T10" fmla="*/ 168 w 347"/>
              <a:gd name="T11" fmla="*/ 163 h 365"/>
              <a:gd name="T12" fmla="*/ 103 w 347"/>
              <a:gd name="T13" fmla="*/ 154 h 365"/>
              <a:gd name="T14" fmla="*/ 17 w 347"/>
              <a:gd name="T15" fmla="*/ 151 h 365"/>
              <a:gd name="T16" fmla="*/ 10 w 347"/>
              <a:gd name="T17" fmla="*/ 174 h 365"/>
              <a:gd name="T18" fmla="*/ 84 w 347"/>
              <a:gd name="T19" fmla="*/ 216 h 365"/>
              <a:gd name="T20" fmla="*/ 110 w 347"/>
              <a:gd name="T21" fmla="*/ 231 h 365"/>
              <a:gd name="T22" fmla="*/ 61 w 347"/>
              <a:gd name="T23" fmla="*/ 344 h 365"/>
              <a:gd name="T24" fmla="*/ 77 w 347"/>
              <a:gd name="T25" fmla="*/ 357 h 365"/>
              <a:gd name="T26" fmla="*/ 143 w 347"/>
              <a:gd name="T27" fmla="*/ 296 h 365"/>
              <a:gd name="T28" fmla="*/ 178 w 347"/>
              <a:gd name="T29" fmla="*/ 268 h 365"/>
              <a:gd name="T30" fmla="*/ 243 w 347"/>
              <a:gd name="T31" fmla="*/ 351 h 365"/>
              <a:gd name="T32" fmla="*/ 264 w 347"/>
              <a:gd name="T33" fmla="*/ 339 h 365"/>
              <a:gd name="T34" fmla="*/ 248 w 347"/>
              <a:gd name="T35" fmla="*/ 274 h 365"/>
              <a:gd name="T36" fmla="*/ 239 w 347"/>
              <a:gd name="T37" fmla="*/ 244 h 365"/>
              <a:gd name="T38" fmla="*/ 265 w 347"/>
              <a:gd name="T39" fmla="*/ 218 h 365"/>
              <a:gd name="T40" fmla="*/ 340 w 347"/>
              <a:gd name="T41" fmla="*/ 145 h 365"/>
              <a:gd name="T42" fmla="*/ 328 w 347"/>
              <a:gd name="T43" fmla="*/ 12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7" h="365">
                <a:moveTo>
                  <a:pt x="328" y="125"/>
                </a:moveTo>
                <a:cubicBezTo>
                  <a:pt x="302" y="134"/>
                  <a:pt x="271" y="140"/>
                  <a:pt x="243" y="152"/>
                </a:cubicBezTo>
                <a:cubicBezTo>
                  <a:pt x="252" y="108"/>
                  <a:pt x="256" y="62"/>
                  <a:pt x="262" y="17"/>
                </a:cubicBezTo>
                <a:cubicBezTo>
                  <a:pt x="264" y="8"/>
                  <a:pt x="251" y="0"/>
                  <a:pt x="246" y="10"/>
                </a:cubicBezTo>
                <a:cubicBezTo>
                  <a:pt x="201" y="96"/>
                  <a:pt x="201" y="96"/>
                  <a:pt x="201" y="96"/>
                </a:cubicBezTo>
                <a:cubicBezTo>
                  <a:pt x="189" y="118"/>
                  <a:pt x="175" y="139"/>
                  <a:pt x="168" y="163"/>
                </a:cubicBezTo>
                <a:cubicBezTo>
                  <a:pt x="148" y="151"/>
                  <a:pt x="125" y="154"/>
                  <a:pt x="103" y="154"/>
                </a:cubicBezTo>
                <a:cubicBezTo>
                  <a:pt x="74" y="153"/>
                  <a:pt x="45" y="151"/>
                  <a:pt x="17" y="151"/>
                </a:cubicBezTo>
                <a:cubicBezTo>
                  <a:pt x="4" y="150"/>
                  <a:pt x="0" y="168"/>
                  <a:pt x="10" y="174"/>
                </a:cubicBezTo>
                <a:cubicBezTo>
                  <a:pt x="35" y="188"/>
                  <a:pt x="60" y="202"/>
                  <a:pt x="84" y="216"/>
                </a:cubicBezTo>
                <a:cubicBezTo>
                  <a:pt x="93" y="221"/>
                  <a:pt x="101" y="226"/>
                  <a:pt x="110" y="231"/>
                </a:cubicBezTo>
                <a:cubicBezTo>
                  <a:pt x="92" y="268"/>
                  <a:pt x="77" y="307"/>
                  <a:pt x="61" y="344"/>
                </a:cubicBezTo>
                <a:cubicBezTo>
                  <a:pt x="56" y="355"/>
                  <a:pt x="68" y="365"/>
                  <a:pt x="77" y="357"/>
                </a:cubicBezTo>
                <a:cubicBezTo>
                  <a:pt x="99" y="337"/>
                  <a:pt x="121" y="316"/>
                  <a:pt x="143" y="296"/>
                </a:cubicBezTo>
                <a:cubicBezTo>
                  <a:pt x="154" y="286"/>
                  <a:pt x="166" y="276"/>
                  <a:pt x="178" y="268"/>
                </a:cubicBezTo>
                <a:cubicBezTo>
                  <a:pt x="173" y="272"/>
                  <a:pt x="239" y="346"/>
                  <a:pt x="243" y="351"/>
                </a:cubicBezTo>
                <a:cubicBezTo>
                  <a:pt x="252" y="361"/>
                  <a:pt x="267" y="351"/>
                  <a:pt x="264" y="339"/>
                </a:cubicBezTo>
                <a:cubicBezTo>
                  <a:pt x="259" y="317"/>
                  <a:pt x="254" y="296"/>
                  <a:pt x="248" y="274"/>
                </a:cubicBezTo>
                <a:cubicBezTo>
                  <a:pt x="245" y="264"/>
                  <a:pt x="243" y="253"/>
                  <a:pt x="239" y="244"/>
                </a:cubicBezTo>
                <a:cubicBezTo>
                  <a:pt x="248" y="235"/>
                  <a:pt x="256" y="226"/>
                  <a:pt x="265" y="218"/>
                </a:cubicBezTo>
                <a:cubicBezTo>
                  <a:pt x="290" y="194"/>
                  <a:pt x="316" y="171"/>
                  <a:pt x="340" y="145"/>
                </a:cubicBezTo>
                <a:cubicBezTo>
                  <a:pt x="347" y="137"/>
                  <a:pt x="340" y="121"/>
                  <a:pt x="328" y="125"/>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6" name="Freeform 1701"/>
          <p:cNvSpPr/>
          <p:nvPr>
            <p:custDataLst>
              <p:tags r:id="rId7"/>
            </p:custDataLst>
          </p:nvPr>
        </p:nvSpPr>
        <p:spPr bwMode="auto">
          <a:xfrm>
            <a:off x="2854325" y="1574165"/>
            <a:ext cx="142875" cy="130810"/>
          </a:xfrm>
          <a:custGeom>
            <a:avLst/>
            <a:gdLst>
              <a:gd name="T0" fmla="*/ 306 w 323"/>
              <a:gd name="T1" fmla="*/ 208 h 298"/>
              <a:gd name="T2" fmla="*/ 313 w 323"/>
              <a:gd name="T3" fmla="*/ 190 h 298"/>
              <a:gd name="T4" fmla="*/ 239 w 323"/>
              <a:gd name="T5" fmla="*/ 148 h 298"/>
              <a:gd name="T6" fmla="*/ 268 w 323"/>
              <a:gd name="T7" fmla="*/ 117 h 298"/>
              <a:gd name="T8" fmla="*/ 320 w 323"/>
              <a:gd name="T9" fmla="*/ 57 h 298"/>
              <a:gd name="T10" fmla="*/ 311 w 323"/>
              <a:gd name="T11" fmla="*/ 46 h 298"/>
              <a:gd name="T12" fmla="*/ 310 w 323"/>
              <a:gd name="T13" fmla="*/ 46 h 298"/>
              <a:gd name="T14" fmla="*/ 309 w 323"/>
              <a:gd name="T15" fmla="*/ 47 h 298"/>
              <a:gd name="T16" fmla="*/ 309 w 323"/>
              <a:gd name="T17" fmla="*/ 47 h 298"/>
              <a:gd name="T18" fmla="*/ 308 w 323"/>
              <a:gd name="T19" fmla="*/ 47 h 298"/>
              <a:gd name="T20" fmla="*/ 300 w 323"/>
              <a:gd name="T21" fmla="*/ 52 h 298"/>
              <a:gd name="T22" fmla="*/ 186 w 323"/>
              <a:gd name="T23" fmla="*/ 99 h 298"/>
              <a:gd name="T24" fmla="*/ 130 w 323"/>
              <a:gd name="T25" fmla="*/ 14 h 298"/>
              <a:gd name="T26" fmla="*/ 112 w 323"/>
              <a:gd name="T27" fmla="*/ 70 h 298"/>
              <a:gd name="T28" fmla="*/ 117 w 323"/>
              <a:gd name="T29" fmla="*/ 110 h 298"/>
              <a:gd name="T30" fmla="*/ 9 w 323"/>
              <a:gd name="T31" fmla="*/ 140 h 298"/>
              <a:gd name="T32" fmla="*/ 12 w 323"/>
              <a:gd name="T33" fmla="*/ 162 h 298"/>
              <a:gd name="T34" fmla="*/ 92 w 323"/>
              <a:gd name="T35" fmla="*/ 176 h 298"/>
              <a:gd name="T36" fmla="*/ 135 w 323"/>
              <a:gd name="T37" fmla="*/ 184 h 298"/>
              <a:gd name="T38" fmla="*/ 137 w 323"/>
              <a:gd name="T39" fmla="*/ 186 h 298"/>
              <a:gd name="T40" fmla="*/ 137 w 323"/>
              <a:gd name="T41" fmla="*/ 186 h 298"/>
              <a:gd name="T42" fmla="*/ 136 w 323"/>
              <a:gd name="T43" fmla="*/ 286 h 298"/>
              <a:gd name="T44" fmla="*/ 163 w 323"/>
              <a:gd name="T45" fmla="*/ 289 h 298"/>
              <a:gd name="T46" fmla="*/ 202 w 323"/>
              <a:gd name="T47" fmla="*/ 221 h 298"/>
              <a:gd name="T48" fmla="*/ 210 w 323"/>
              <a:gd name="T49" fmla="*/ 208 h 298"/>
              <a:gd name="T50" fmla="*/ 217 w 323"/>
              <a:gd name="T51" fmla="*/ 209 h 298"/>
              <a:gd name="T52" fmla="*/ 306 w 323"/>
              <a:gd name="T53" fmla="*/ 20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298">
                <a:moveTo>
                  <a:pt x="306" y="208"/>
                </a:moveTo>
                <a:cubicBezTo>
                  <a:pt x="314" y="208"/>
                  <a:pt x="319" y="196"/>
                  <a:pt x="313" y="190"/>
                </a:cubicBezTo>
                <a:cubicBezTo>
                  <a:pt x="294" y="172"/>
                  <a:pt x="267" y="155"/>
                  <a:pt x="239" y="148"/>
                </a:cubicBezTo>
                <a:cubicBezTo>
                  <a:pt x="249" y="138"/>
                  <a:pt x="258" y="127"/>
                  <a:pt x="268" y="117"/>
                </a:cubicBezTo>
                <a:cubicBezTo>
                  <a:pt x="286" y="98"/>
                  <a:pt x="307" y="80"/>
                  <a:pt x="320" y="57"/>
                </a:cubicBezTo>
                <a:cubicBezTo>
                  <a:pt x="323" y="50"/>
                  <a:pt x="317" y="43"/>
                  <a:pt x="311" y="46"/>
                </a:cubicBezTo>
                <a:cubicBezTo>
                  <a:pt x="311" y="46"/>
                  <a:pt x="310" y="46"/>
                  <a:pt x="310" y="46"/>
                </a:cubicBezTo>
                <a:cubicBezTo>
                  <a:pt x="310" y="46"/>
                  <a:pt x="309" y="47"/>
                  <a:pt x="309" y="47"/>
                </a:cubicBezTo>
                <a:cubicBezTo>
                  <a:pt x="309" y="47"/>
                  <a:pt x="309" y="47"/>
                  <a:pt x="309" y="47"/>
                </a:cubicBezTo>
                <a:cubicBezTo>
                  <a:pt x="309" y="47"/>
                  <a:pt x="308" y="47"/>
                  <a:pt x="308" y="47"/>
                </a:cubicBezTo>
                <a:cubicBezTo>
                  <a:pt x="306" y="49"/>
                  <a:pt x="303" y="51"/>
                  <a:pt x="300" y="52"/>
                </a:cubicBezTo>
                <a:cubicBezTo>
                  <a:pt x="265" y="74"/>
                  <a:pt x="221" y="77"/>
                  <a:pt x="186" y="99"/>
                </a:cubicBezTo>
                <a:cubicBezTo>
                  <a:pt x="184" y="57"/>
                  <a:pt x="166" y="0"/>
                  <a:pt x="130" y="14"/>
                </a:cubicBezTo>
                <a:cubicBezTo>
                  <a:pt x="108" y="23"/>
                  <a:pt x="110" y="51"/>
                  <a:pt x="112" y="70"/>
                </a:cubicBezTo>
                <a:cubicBezTo>
                  <a:pt x="113" y="84"/>
                  <a:pt x="115" y="97"/>
                  <a:pt x="117" y="110"/>
                </a:cubicBezTo>
                <a:cubicBezTo>
                  <a:pt x="79" y="109"/>
                  <a:pt x="41" y="121"/>
                  <a:pt x="9" y="140"/>
                </a:cubicBezTo>
                <a:cubicBezTo>
                  <a:pt x="0" y="145"/>
                  <a:pt x="0" y="162"/>
                  <a:pt x="12" y="162"/>
                </a:cubicBezTo>
                <a:cubicBezTo>
                  <a:pt x="39" y="162"/>
                  <a:pt x="66" y="171"/>
                  <a:pt x="92" y="176"/>
                </a:cubicBezTo>
                <a:cubicBezTo>
                  <a:pt x="106" y="179"/>
                  <a:pt x="121" y="183"/>
                  <a:pt x="135" y="184"/>
                </a:cubicBezTo>
                <a:cubicBezTo>
                  <a:pt x="135" y="185"/>
                  <a:pt x="136" y="186"/>
                  <a:pt x="137" y="186"/>
                </a:cubicBezTo>
                <a:cubicBezTo>
                  <a:pt x="137" y="186"/>
                  <a:pt x="137" y="186"/>
                  <a:pt x="137" y="186"/>
                </a:cubicBezTo>
                <a:cubicBezTo>
                  <a:pt x="125" y="219"/>
                  <a:pt x="124" y="251"/>
                  <a:pt x="136" y="286"/>
                </a:cubicBezTo>
                <a:cubicBezTo>
                  <a:pt x="140" y="297"/>
                  <a:pt x="157" y="298"/>
                  <a:pt x="163" y="289"/>
                </a:cubicBezTo>
                <a:cubicBezTo>
                  <a:pt x="176" y="266"/>
                  <a:pt x="189" y="244"/>
                  <a:pt x="202" y="221"/>
                </a:cubicBezTo>
                <a:cubicBezTo>
                  <a:pt x="205" y="217"/>
                  <a:pt x="208" y="213"/>
                  <a:pt x="210" y="208"/>
                </a:cubicBezTo>
                <a:cubicBezTo>
                  <a:pt x="212" y="208"/>
                  <a:pt x="215" y="209"/>
                  <a:pt x="217" y="209"/>
                </a:cubicBezTo>
                <a:cubicBezTo>
                  <a:pt x="247" y="212"/>
                  <a:pt x="276" y="212"/>
                  <a:pt x="306" y="208"/>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7" name="Freeform 1702"/>
          <p:cNvSpPr/>
          <p:nvPr>
            <p:custDataLst>
              <p:tags r:id="rId8"/>
            </p:custDataLst>
          </p:nvPr>
        </p:nvSpPr>
        <p:spPr bwMode="auto">
          <a:xfrm>
            <a:off x="3209290" y="1846580"/>
            <a:ext cx="129540" cy="141605"/>
          </a:xfrm>
          <a:custGeom>
            <a:avLst/>
            <a:gdLst>
              <a:gd name="T0" fmla="*/ 67 w 293"/>
              <a:gd name="T1" fmla="*/ 296 h 336"/>
              <a:gd name="T2" fmla="*/ 84 w 293"/>
              <a:gd name="T3" fmla="*/ 305 h 336"/>
              <a:gd name="T4" fmla="*/ 136 w 293"/>
              <a:gd name="T5" fmla="*/ 238 h 336"/>
              <a:gd name="T6" fmla="*/ 162 w 293"/>
              <a:gd name="T7" fmla="*/ 271 h 336"/>
              <a:gd name="T8" fmla="*/ 214 w 293"/>
              <a:gd name="T9" fmla="*/ 331 h 336"/>
              <a:gd name="T10" fmla="*/ 226 w 293"/>
              <a:gd name="T11" fmla="*/ 324 h 336"/>
              <a:gd name="T12" fmla="*/ 227 w 293"/>
              <a:gd name="T13" fmla="*/ 324 h 336"/>
              <a:gd name="T14" fmla="*/ 226 w 293"/>
              <a:gd name="T15" fmla="*/ 322 h 336"/>
              <a:gd name="T16" fmla="*/ 226 w 293"/>
              <a:gd name="T17" fmla="*/ 322 h 336"/>
              <a:gd name="T18" fmla="*/ 226 w 293"/>
              <a:gd name="T19" fmla="*/ 322 h 336"/>
              <a:gd name="T20" fmla="*/ 222 w 293"/>
              <a:gd name="T21" fmla="*/ 313 h 336"/>
              <a:gd name="T22" fmla="*/ 193 w 293"/>
              <a:gd name="T23" fmla="*/ 193 h 336"/>
              <a:gd name="T24" fmla="*/ 285 w 293"/>
              <a:gd name="T25" fmla="*/ 150 h 336"/>
              <a:gd name="T26" fmla="*/ 232 w 293"/>
              <a:gd name="T27" fmla="*/ 124 h 336"/>
              <a:gd name="T28" fmla="*/ 192 w 293"/>
              <a:gd name="T29" fmla="*/ 123 h 336"/>
              <a:gd name="T30" fmla="*/ 179 w 293"/>
              <a:gd name="T31" fmla="*/ 12 h 336"/>
              <a:gd name="T32" fmla="*/ 157 w 293"/>
              <a:gd name="T33" fmla="*/ 12 h 336"/>
              <a:gd name="T34" fmla="*/ 130 w 293"/>
              <a:gd name="T35" fmla="*/ 89 h 336"/>
              <a:gd name="T36" fmla="*/ 116 w 293"/>
              <a:gd name="T37" fmla="*/ 130 h 336"/>
              <a:gd name="T38" fmla="*/ 114 w 293"/>
              <a:gd name="T39" fmla="*/ 131 h 336"/>
              <a:gd name="T40" fmla="*/ 114 w 293"/>
              <a:gd name="T41" fmla="*/ 131 h 336"/>
              <a:gd name="T42" fmla="*/ 15 w 293"/>
              <a:gd name="T43" fmla="*/ 116 h 336"/>
              <a:gd name="T44" fmla="*/ 9 w 293"/>
              <a:gd name="T45" fmla="*/ 141 h 336"/>
              <a:gd name="T46" fmla="*/ 69 w 293"/>
              <a:gd name="T47" fmla="*/ 191 h 336"/>
              <a:gd name="T48" fmla="*/ 81 w 293"/>
              <a:gd name="T49" fmla="*/ 201 h 336"/>
              <a:gd name="T50" fmla="*/ 80 w 293"/>
              <a:gd name="T51" fmla="*/ 207 h 336"/>
              <a:gd name="T52" fmla="*/ 67 w 293"/>
              <a:gd name="T53" fmla="*/ 29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3" h="336">
                <a:moveTo>
                  <a:pt x="67" y="296"/>
                </a:moveTo>
                <a:cubicBezTo>
                  <a:pt x="66" y="304"/>
                  <a:pt x="77" y="311"/>
                  <a:pt x="84" y="305"/>
                </a:cubicBezTo>
                <a:cubicBezTo>
                  <a:pt x="105" y="289"/>
                  <a:pt x="125" y="265"/>
                  <a:pt x="136" y="238"/>
                </a:cubicBezTo>
                <a:cubicBezTo>
                  <a:pt x="144" y="249"/>
                  <a:pt x="154" y="260"/>
                  <a:pt x="162" y="271"/>
                </a:cubicBezTo>
                <a:cubicBezTo>
                  <a:pt x="178" y="292"/>
                  <a:pt x="193" y="315"/>
                  <a:pt x="214" y="331"/>
                </a:cubicBezTo>
                <a:cubicBezTo>
                  <a:pt x="220" y="336"/>
                  <a:pt x="228" y="331"/>
                  <a:pt x="226" y="324"/>
                </a:cubicBezTo>
                <a:cubicBezTo>
                  <a:pt x="226" y="324"/>
                  <a:pt x="227" y="324"/>
                  <a:pt x="227" y="324"/>
                </a:cubicBezTo>
                <a:cubicBezTo>
                  <a:pt x="226" y="324"/>
                  <a:pt x="226" y="323"/>
                  <a:pt x="226" y="322"/>
                </a:cubicBezTo>
                <a:cubicBezTo>
                  <a:pt x="226" y="322"/>
                  <a:pt x="226" y="322"/>
                  <a:pt x="226" y="322"/>
                </a:cubicBezTo>
                <a:cubicBezTo>
                  <a:pt x="226" y="322"/>
                  <a:pt x="226" y="322"/>
                  <a:pt x="226" y="322"/>
                </a:cubicBezTo>
                <a:cubicBezTo>
                  <a:pt x="224" y="319"/>
                  <a:pt x="223" y="316"/>
                  <a:pt x="222" y="313"/>
                </a:cubicBezTo>
                <a:cubicBezTo>
                  <a:pt x="206" y="275"/>
                  <a:pt x="209" y="231"/>
                  <a:pt x="193" y="193"/>
                </a:cubicBezTo>
                <a:cubicBezTo>
                  <a:pt x="235" y="198"/>
                  <a:pt x="293" y="188"/>
                  <a:pt x="285" y="150"/>
                </a:cubicBezTo>
                <a:cubicBezTo>
                  <a:pt x="280" y="127"/>
                  <a:pt x="251" y="125"/>
                  <a:pt x="232" y="124"/>
                </a:cubicBezTo>
                <a:cubicBezTo>
                  <a:pt x="219" y="123"/>
                  <a:pt x="205" y="123"/>
                  <a:pt x="192" y="123"/>
                </a:cubicBezTo>
                <a:cubicBezTo>
                  <a:pt x="199" y="86"/>
                  <a:pt x="193" y="46"/>
                  <a:pt x="179" y="12"/>
                </a:cubicBezTo>
                <a:cubicBezTo>
                  <a:pt x="175" y="2"/>
                  <a:pt x="159" y="0"/>
                  <a:pt x="157" y="12"/>
                </a:cubicBezTo>
                <a:cubicBezTo>
                  <a:pt x="153" y="38"/>
                  <a:pt x="140" y="64"/>
                  <a:pt x="130" y="89"/>
                </a:cubicBezTo>
                <a:cubicBezTo>
                  <a:pt x="125" y="102"/>
                  <a:pt x="119" y="116"/>
                  <a:pt x="116" y="130"/>
                </a:cubicBezTo>
                <a:cubicBezTo>
                  <a:pt x="115" y="130"/>
                  <a:pt x="114" y="131"/>
                  <a:pt x="114" y="131"/>
                </a:cubicBezTo>
                <a:cubicBezTo>
                  <a:pt x="114" y="131"/>
                  <a:pt x="114" y="131"/>
                  <a:pt x="114" y="131"/>
                </a:cubicBezTo>
                <a:cubicBezTo>
                  <a:pt x="83" y="115"/>
                  <a:pt x="52" y="109"/>
                  <a:pt x="15" y="116"/>
                </a:cubicBezTo>
                <a:cubicBezTo>
                  <a:pt x="4" y="117"/>
                  <a:pt x="0" y="135"/>
                  <a:pt x="9" y="141"/>
                </a:cubicBezTo>
                <a:cubicBezTo>
                  <a:pt x="29" y="158"/>
                  <a:pt x="49" y="175"/>
                  <a:pt x="69" y="191"/>
                </a:cubicBezTo>
                <a:cubicBezTo>
                  <a:pt x="73" y="194"/>
                  <a:pt x="77" y="197"/>
                  <a:pt x="81" y="201"/>
                </a:cubicBezTo>
                <a:cubicBezTo>
                  <a:pt x="81" y="203"/>
                  <a:pt x="80" y="205"/>
                  <a:pt x="80" y="207"/>
                </a:cubicBezTo>
                <a:cubicBezTo>
                  <a:pt x="72" y="236"/>
                  <a:pt x="68" y="266"/>
                  <a:pt x="67" y="296"/>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8" name="Freeform 1703"/>
          <p:cNvSpPr/>
          <p:nvPr>
            <p:custDataLst>
              <p:tags r:id="rId9"/>
            </p:custDataLst>
          </p:nvPr>
        </p:nvSpPr>
        <p:spPr bwMode="auto">
          <a:xfrm>
            <a:off x="1435100" y="1219200"/>
            <a:ext cx="129540" cy="130175"/>
          </a:xfrm>
          <a:custGeom>
            <a:avLst/>
            <a:gdLst>
              <a:gd name="T0" fmla="*/ 336 w 369"/>
              <a:gd name="T1" fmla="*/ 92 h 332"/>
              <a:gd name="T2" fmla="*/ 272 w 369"/>
              <a:gd name="T3" fmla="*/ 101 h 332"/>
              <a:gd name="T4" fmla="*/ 232 w 369"/>
              <a:gd name="T5" fmla="*/ 118 h 332"/>
              <a:gd name="T6" fmla="*/ 195 w 369"/>
              <a:gd name="T7" fmla="*/ 11 h 332"/>
              <a:gd name="T8" fmla="*/ 175 w 369"/>
              <a:gd name="T9" fmla="*/ 11 h 332"/>
              <a:gd name="T10" fmla="*/ 154 w 369"/>
              <a:gd name="T11" fmla="*/ 92 h 332"/>
              <a:gd name="T12" fmla="*/ 144 w 369"/>
              <a:gd name="T13" fmla="*/ 130 h 332"/>
              <a:gd name="T14" fmla="*/ 12 w 369"/>
              <a:gd name="T15" fmla="*/ 151 h 332"/>
              <a:gd name="T16" fmla="*/ 9 w 369"/>
              <a:gd name="T17" fmla="*/ 173 h 332"/>
              <a:gd name="T18" fmla="*/ 108 w 369"/>
              <a:gd name="T19" fmla="*/ 214 h 332"/>
              <a:gd name="T20" fmla="*/ 98 w 369"/>
              <a:gd name="T21" fmla="*/ 314 h 332"/>
              <a:gd name="T22" fmla="*/ 120 w 369"/>
              <a:gd name="T23" fmla="*/ 323 h 332"/>
              <a:gd name="T24" fmla="*/ 198 w 369"/>
              <a:gd name="T25" fmla="*/ 234 h 332"/>
              <a:gd name="T26" fmla="*/ 198 w 369"/>
              <a:gd name="T27" fmla="*/ 235 h 332"/>
              <a:gd name="T28" fmla="*/ 249 w 369"/>
              <a:gd name="T29" fmla="*/ 309 h 332"/>
              <a:gd name="T30" fmla="*/ 276 w 369"/>
              <a:gd name="T31" fmla="*/ 305 h 332"/>
              <a:gd name="T32" fmla="*/ 283 w 369"/>
              <a:gd name="T33" fmla="*/ 174 h 332"/>
              <a:gd name="T34" fmla="*/ 336 w 369"/>
              <a:gd name="T35" fmla="*/ 9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 h="332">
                <a:moveTo>
                  <a:pt x="336" y="92"/>
                </a:moveTo>
                <a:cubicBezTo>
                  <a:pt x="319" y="81"/>
                  <a:pt x="289" y="95"/>
                  <a:pt x="272" y="101"/>
                </a:cubicBezTo>
                <a:cubicBezTo>
                  <a:pt x="259" y="106"/>
                  <a:pt x="245" y="112"/>
                  <a:pt x="232" y="118"/>
                </a:cubicBezTo>
                <a:cubicBezTo>
                  <a:pt x="218" y="83"/>
                  <a:pt x="206" y="48"/>
                  <a:pt x="195" y="11"/>
                </a:cubicBezTo>
                <a:cubicBezTo>
                  <a:pt x="192" y="1"/>
                  <a:pt x="177" y="0"/>
                  <a:pt x="175" y="11"/>
                </a:cubicBezTo>
                <a:cubicBezTo>
                  <a:pt x="169" y="38"/>
                  <a:pt x="160" y="65"/>
                  <a:pt x="154" y="92"/>
                </a:cubicBezTo>
                <a:cubicBezTo>
                  <a:pt x="150" y="104"/>
                  <a:pt x="146" y="117"/>
                  <a:pt x="144" y="130"/>
                </a:cubicBezTo>
                <a:cubicBezTo>
                  <a:pt x="103" y="123"/>
                  <a:pt x="50" y="140"/>
                  <a:pt x="12" y="151"/>
                </a:cubicBezTo>
                <a:cubicBezTo>
                  <a:pt x="2" y="154"/>
                  <a:pt x="0" y="167"/>
                  <a:pt x="9" y="173"/>
                </a:cubicBezTo>
                <a:cubicBezTo>
                  <a:pt x="35" y="190"/>
                  <a:pt x="72" y="209"/>
                  <a:pt x="108" y="214"/>
                </a:cubicBezTo>
                <a:cubicBezTo>
                  <a:pt x="96" y="245"/>
                  <a:pt x="97" y="285"/>
                  <a:pt x="98" y="314"/>
                </a:cubicBezTo>
                <a:cubicBezTo>
                  <a:pt x="98" y="325"/>
                  <a:pt x="112" y="332"/>
                  <a:pt x="120" y="323"/>
                </a:cubicBezTo>
                <a:cubicBezTo>
                  <a:pt x="146" y="296"/>
                  <a:pt x="180" y="268"/>
                  <a:pt x="198" y="234"/>
                </a:cubicBezTo>
                <a:cubicBezTo>
                  <a:pt x="198" y="234"/>
                  <a:pt x="198" y="235"/>
                  <a:pt x="198" y="235"/>
                </a:cubicBezTo>
                <a:cubicBezTo>
                  <a:pt x="217" y="257"/>
                  <a:pt x="233" y="284"/>
                  <a:pt x="249" y="309"/>
                </a:cubicBezTo>
                <a:cubicBezTo>
                  <a:pt x="256" y="319"/>
                  <a:pt x="273" y="318"/>
                  <a:pt x="276" y="305"/>
                </a:cubicBezTo>
                <a:cubicBezTo>
                  <a:pt x="284" y="269"/>
                  <a:pt x="298" y="212"/>
                  <a:pt x="283" y="174"/>
                </a:cubicBezTo>
                <a:cubicBezTo>
                  <a:pt x="321" y="151"/>
                  <a:pt x="369" y="114"/>
                  <a:pt x="336" y="92"/>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9" name="文本框 28"/>
          <p:cNvSpPr txBox="1"/>
          <p:nvPr>
            <p:custDataLst>
              <p:tags r:id="rId10"/>
            </p:custDataLst>
          </p:nvPr>
        </p:nvSpPr>
        <p:spPr>
          <a:xfrm>
            <a:off x="1813560" y="1380490"/>
            <a:ext cx="801370" cy="732790"/>
          </a:xfrm>
          <a:prstGeom prst="rect">
            <a:avLst/>
          </a:prstGeom>
          <a:noFill/>
        </p:spPr>
        <p:txBody>
          <a:bodyPr wrap="square" rtlCol="0" anchor="ctr" anchorCtr="0">
            <a:normAutofit/>
          </a:bodyPr>
          <a:lstStyle/>
          <a:p>
            <a:pPr algn="ctr"/>
            <a:r>
              <a:rPr lang="en-US" altLang="zh-CN" sz="3200" b="1" dirty="0">
                <a:solidFill>
                  <a:schemeClr val="lt1"/>
                </a:solidFill>
                <a:latin typeface="汉仪粗简黑简" panose="00020600040101010101" charset="-122"/>
                <a:ea typeface="汉仪粗简黑简" panose="00020600040101010101" charset="-122"/>
                <a:cs typeface="Arial" panose="020B0604020202020204" pitchFamily="34" charset="0"/>
              </a:rPr>
              <a:t>01</a:t>
            </a:r>
            <a:endParaRPr lang="en-US" altLang="zh-CN" sz="3200" b="1" dirty="0">
              <a:solidFill>
                <a:schemeClr val="lt1"/>
              </a:solidFill>
              <a:latin typeface="汉仪粗简黑简" panose="00020600040101010101" charset="-122"/>
              <a:ea typeface="汉仪粗简黑简" panose="00020600040101010101" charset="-122"/>
              <a:cs typeface="Arial" panose="020B0604020202020204" pitchFamily="34" charset="0"/>
            </a:endParaRPr>
          </a:p>
        </p:txBody>
      </p:sp>
      <p:sp>
        <p:nvSpPr>
          <p:cNvPr id="30" name="Freeform 685"/>
          <p:cNvSpPr/>
          <p:nvPr>
            <p:custDataLst>
              <p:tags r:id="rId11"/>
            </p:custDataLst>
          </p:nvPr>
        </p:nvSpPr>
        <p:spPr bwMode="auto">
          <a:xfrm rot="21120000">
            <a:off x="1431925" y="1673860"/>
            <a:ext cx="1471295" cy="655955"/>
          </a:xfrm>
          <a:custGeom>
            <a:avLst/>
            <a:gdLst>
              <a:gd name="T0" fmla="*/ 18 w 1169"/>
              <a:gd name="T1" fmla="*/ 30 h 526"/>
              <a:gd name="T2" fmla="*/ 104 w 1169"/>
              <a:gd name="T3" fmla="*/ 6 h 526"/>
              <a:gd name="T4" fmla="*/ 207 w 1169"/>
              <a:gd name="T5" fmla="*/ 27 h 526"/>
              <a:gd name="T6" fmla="*/ 272 w 1169"/>
              <a:gd name="T7" fmla="*/ 52 h 526"/>
              <a:gd name="T8" fmla="*/ 287 w 1169"/>
              <a:gd name="T9" fmla="*/ 66 h 526"/>
              <a:gd name="T10" fmla="*/ 277 w 1169"/>
              <a:gd name="T11" fmla="*/ 82 h 526"/>
              <a:gd name="T12" fmla="*/ 267 w 1169"/>
              <a:gd name="T13" fmla="*/ 81 h 526"/>
              <a:gd name="T14" fmla="*/ 151 w 1169"/>
              <a:gd name="T15" fmla="*/ 36 h 526"/>
              <a:gd name="T16" fmla="*/ 40 w 1169"/>
              <a:gd name="T17" fmla="*/ 28 h 526"/>
              <a:gd name="T18" fmla="*/ 55 w 1169"/>
              <a:gd name="T19" fmla="*/ 105 h 526"/>
              <a:gd name="T20" fmla="*/ 121 w 1169"/>
              <a:gd name="T21" fmla="*/ 146 h 526"/>
              <a:gd name="T22" fmla="*/ 983 w 1169"/>
              <a:gd name="T23" fmla="*/ 460 h 526"/>
              <a:gd name="T24" fmla="*/ 1125 w 1169"/>
              <a:gd name="T25" fmla="*/ 425 h 526"/>
              <a:gd name="T26" fmla="*/ 1108 w 1169"/>
              <a:gd name="T27" fmla="*/ 405 h 526"/>
              <a:gd name="T28" fmla="*/ 919 w 1169"/>
              <a:gd name="T29" fmla="*/ 277 h 526"/>
              <a:gd name="T30" fmla="*/ 901 w 1169"/>
              <a:gd name="T31" fmla="*/ 267 h 526"/>
              <a:gd name="T32" fmla="*/ 898 w 1169"/>
              <a:gd name="T33" fmla="*/ 243 h 526"/>
              <a:gd name="T34" fmla="*/ 1076 w 1169"/>
              <a:gd name="T35" fmla="*/ 341 h 526"/>
              <a:gd name="T36" fmla="*/ 1130 w 1169"/>
              <a:gd name="T37" fmla="*/ 474 h 526"/>
              <a:gd name="T38" fmla="*/ 968 w 1169"/>
              <a:gd name="T39" fmla="*/ 497 h 526"/>
              <a:gd name="T40" fmla="*/ 766 w 1169"/>
              <a:gd name="T41" fmla="*/ 443 h 526"/>
              <a:gd name="T42" fmla="*/ 370 w 1169"/>
              <a:gd name="T43" fmla="*/ 301 h 526"/>
              <a:gd name="T44" fmla="*/ 184 w 1169"/>
              <a:gd name="T45" fmla="*/ 214 h 526"/>
              <a:gd name="T46" fmla="*/ 94 w 1169"/>
              <a:gd name="T47" fmla="*/ 166 h 526"/>
              <a:gd name="T48" fmla="*/ 20 w 1169"/>
              <a:gd name="T49" fmla="*/ 108 h 526"/>
              <a:gd name="T50" fmla="*/ 18 w 1169"/>
              <a:gd name="T51" fmla="*/ 3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60" h="606">
                <a:moveTo>
                  <a:pt x="78" y="0"/>
                </a:moveTo>
                <a:cubicBezTo>
                  <a:pt x="81" y="0"/>
                  <a:pt x="85" y="0"/>
                  <a:pt x="88" y="0"/>
                </a:cubicBezTo>
                <a:cubicBezTo>
                  <a:pt x="97" y="0"/>
                  <a:pt x="107" y="1"/>
                  <a:pt x="117" y="2"/>
                </a:cubicBezTo>
                <a:cubicBezTo>
                  <a:pt x="158" y="6"/>
                  <a:pt x="200" y="14"/>
                  <a:pt x="240" y="27"/>
                </a:cubicBezTo>
                <a:cubicBezTo>
                  <a:pt x="247" y="29"/>
                  <a:pt x="253" y="32"/>
                  <a:pt x="260" y="34"/>
                </a:cubicBezTo>
                <a:lnTo>
                  <a:pt x="275" y="39"/>
                </a:lnTo>
                <a:lnTo>
                  <a:pt x="283" y="54"/>
                </a:lnTo>
                <a:cubicBezTo>
                  <a:pt x="287" y="59"/>
                  <a:pt x="290" y="65"/>
                  <a:pt x="294" y="71"/>
                </a:cubicBezTo>
                <a:cubicBezTo>
                  <a:pt x="298" y="76"/>
                  <a:pt x="302" y="82"/>
                  <a:pt x="306" y="88"/>
                </a:cubicBezTo>
                <a:lnTo>
                  <a:pt x="308" y="91"/>
                </a:lnTo>
                <a:lnTo>
                  <a:pt x="276" y="79"/>
                </a:lnTo>
                <a:cubicBezTo>
                  <a:pt x="241" y="66"/>
                  <a:pt x="208" y="52"/>
                  <a:pt x="173" y="38"/>
                </a:cubicBezTo>
                <a:cubicBezTo>
                  <a:pt x="141" y="26"/>
                  <a:pt x="70" y="2"/>
                  <a:pt x="40" y="29"/>
                </a:cubicBezTo>
                <a:cubicBezTo>
                  <a:pt x="10" y="54"/>
                  <a:pt x="38" y="100"/>
                  <a:pt x="58" y="121"/>
                </a:cubicBezTo>
                <a:cubicBezTo>
                  <a:pt x="80" y="143"/>
                  <a:pt x="108" y="157"/>
                  <a:pt x="137" y="170"/>
                </a:cubicBezTo>
                <a:cubicBezTo>
                  <a:pt x="468" y="324"/>
                  <a:pt x="819" y="436"/>
                  <a:pt x="1168" y="546"/>
                </a:cubicBezTo>
                <a:cubicBezTo>
                  <a:pt x="1204" y="558"/>
                  <a:pt x="1379" y="597"/>
                  <a:pt x="1338" y="504"/>
                </a:cubicBezTo>
                <a:cubicBezTo>
                  <a:pt x="1333" y="494"/>
                  <a:pt x="1326" y="487"/>
                  <a:pt x="1317" y="480"/>
                </a:cubicBezTo>
                <a:cubicBezTo>
                  <a:pt x="1265" y="428"/>
                  <a:pt x="1204" y="383"/>
                  <a:pt x="1138" y="349"/>
                </a:cubicBezTo>
                <a:lnTo>
                  <a:pt x="1128" y="344"/>
                </a:lnTo>
                <a:lnTo>
                  <a:pt x="1140" y="337"/>
                </a:lnTo>
                <a:cubicBezTo>
                  <a:pt x="1145" y="335"/>
                  <a:pt x="1149" y="332"/>
                  <a:pt x="1153" y="330"/>
                </a:cubicBezTo>
                <a:lnTo>
                  <a:pt x="1155" y="328"/>
                </a:lnTo>
                <a:lnTo>
                  <a:pt x="1176" y="339"/>
                </a:lnTo>
                <a:cubicBezTo>
                  <a:pt x="1211" y="359"/>
                  <a:pt x="1245" y="380"/>
                  <a:pt x="1279" y="403"/>
                </a:cubicBezTo>
                <a:cubicBezTo>
                  <a:pt x="1328" y="438"/>
                  <a:pt x="1390" y="500"/>
                  <a:pt x="1344" y="563"/>
                </a:cubicBezTo>
                <a:cubicBezTo>
                  <a:pt x="1298" y="625"/>
                  <a:pt x="1214" y="606"/>
                  <a:pt x="1150" y="590"/>
                </a:cubicBezTo>
                <a:cubicBezTo>
                  <a:pt x="1070" y="570"/>
                  <a:pt x="988" y="550"/>
                  <a:pt x="908" y="526"/>
                </a:cubicBezTo>
                <a:cubicBezTo>
                  <a:pt x="748" y="478"/>
                  <a:pt x="589" y="421"/>
                  <a:pt x="435" y="355"/>
                </a:cubicBezTo>
                <a:cubicBezTo>
                  <a:pt x="359" y="323"/>
                  <a:pt x="285" y="290"/>
                  <a:pt x="212" y="251"/>
                </a:cubicBezTo>
                <a:cubicBezTo>
                  <a:pt x="175" y="233"/>
                  <a:pt x="139" y="214"/>
                  <a:pt x="105" y="194"/>
                </a:cubicBezTo>
                <a:cubicBezTo>
                  <a:pt x="71" y="176"/>
                  <a:pt x="36" y="157"/>
                  <a:pt x="16" y="124"/>
                </a:cubicBezTo>
                <a:cubicBezTo>
                  <a:pt x="-2" y="97"/>
                  <a:pt x="-8" y="58"/>
                  <a:pt x="14" y="31"/>
                </a:cubicBezTo>
                <a:cubicBezTo>
                  <a:pt x="31" y="7"/>
                  <a:pt x="53" y="1"/>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noAutofit/>
          </a:bodyPr>
          <a:lstStyle/>
          <a:p>
            <a:pPr algn="ctr"/>
            <a:endParaRPr lang="zh-CN" altLang="en-US" dirty="0">
              <a:solidFill>
                <a:schemeClr val="dk1"/>
              </a:solidFill>
              <a:latin typeface="汉仪粗简黑简" panose="00020600040101010101" charset="-122"/>
              <a:ea typeface="汉仪粗简黑简" panose="00020600040101010101" charset="-122"/>
            </a:endParaRPr>
          </a:p>
        </p:txBody>
      </p:sp>
      <p:sp>
        <p:nvSpPr>
          <p:cNvPr id="5" name="内容占位符 6"/>
          <p:cNvSpPr>
            <a:spLocks noGrp="1"/>
          </p:cNvSpPr>
          <p:nvPr>
            <p:custDataLst>
              <p:tags r:id="rId12"/>
            </p:custDataLst>
          </p:nvPr>
        </p:nvSpPr>
        <p:spPr>
          <a:xfrm>
            <a:off x="4399288" y="2641629"/>
            <a:ext cx="3392628" cy="3911388"/>
          </a:xfrm>
          <a:prstGeom prst="rect">
            <a:avLst/>
          </a:prstGeom>
        </p:spPr>
        <p:txBody>
          <a:bodyPr vert="horz" lIns="91440" tIns="45720" rIns="91440" bIns="45720" rtlCol="0" anchor="t" anchorCtr="0">
            <a:normAutofit/>
          </a:bodyPr>
          <a:lstStyle>
            <a:lvl1pPr marL="285750" indent="-28575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a:lnSpc>
                <a:spcPct val="130000"/>
              </a:lnSpc>
              <a:spcBef>
                <a:spcPts val="0"/>
              </a:spcBef>
              <a:spcAft>
                <a:spcPts val="1000"/>
              </a:spcAft>
              <a:buSzPct val="100000"/>
              <a:buNone/>
            </a:pPr>
            <a:r>
              <a:rPr lang="en-US" altLang="zh-CN" sz="2000" dirty="0">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等宝宝大些懂事些时，要先做好他的思想工作。要鼓励他做一个勇敢的孩子，不要骗他，也不要恐吓他。及时给予精神或物质的奖励。带好宝宝的预防接种证。</a:t>
            </a:r>
            <a:endParaRPr lang="en-US" altLang="zh-CN" sz="2000" dirty="0">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sp>
        <p:nvSpPr>
          <p:cNvPr id="8" name="Freeform 684"/>
          <p:cNvSpPr/>
          <p:nvPr>
            <p:custDataLst>
              <p:tags r:id="rId13"/>
            </p:custDataLst>
          </p:nvPr>
        </p:nvSpPr>
        <p:spPr bwMode="auto">
          <a:xfrm>
            <a:off x="5365115" y="1219200"/>
            <a:ext cx="1071245" cy="1052830"/>
          </a:xfrm>
          <a:custGeom>
            <a:avLst/>
            <a:gdLst>
              <a:gd name="T0" fmla="*/ 544 w 698"/>
              <a:gd name="T1" fmla="*/ 617 h 687"/>
              <a:gd name="T2" fmla="*/ 659 w 698"/>
              <a:gd name="T3" fmla="*/ 496 h 687"/>
              <a:gd name="T4" fmla="*/ 670 w 698"/>
              <a:gd name="T5" fmla="*/ 232 h 687"/>
              <a:gd name="T6" fmla="*/ 341 w 698"/>
              <a:gd name="T7" fmla="*/ 4 h 687"/>
              <a:gd name="T8" fmla="*/ 94 w 698"/>
              <a:gd name="T9" fmla="*/ 114 h 687"/>
              <a:gd name="T10" fmla="*/ 95 w 698"/>
              <a:gd name="T11" fmla="*/ 514 h 687"/>
              <a:gd name="T12" fmla="*/ 544 w 698"/>
              <a:gd name="T13" fmla="*/ 617 h 687"/>
            </a:gdLst>
            <a:ahLst/>
            <a:cxnLst>
              <a:cxn ang="0">
                <a:pos x="T0" y="T1"/>
              </a:cxn>
              <a:cxn ang="0">
                <a:pos x="T2" y="T3"/>
              </a:cxn>
              <a:cxn ang="0">
                <a:pos x="T4" y="T5"/>
              </a:cxn>
              <a:cxn ang="0">
                <a:pos x="T6" y="T7"/>
              </a:cxn>
              <a:cxn ang="0">
                <a:pos x="T8" y="T9"/>
              </a:cxn>
              <a:cxn ang="0">
                <a:pos x="T10" y="T11"/>
              </a:cxn>
              <a:cxn ang="0">
                <a:pos x="T12" y="T13"/>
              </a:cxn>
            </a:cxnLst>
            <a:rect l="0" t="0" r="r" b="b"/>
            <a:pathLst>
              <a:path w="698" h="687">
                <a:moveTo>
                  <a:pt x="544" y="617"/>
                </a:moveTo>
                <a:cubicBezTo>
                  <a:pt x="591" y="594"/>
                  <a:pt x="636" y="544"/>
                  <a:pt x="659" y="496"/>
                </a:cubicBezTo>
                <a:cubicBezTo>
                  <a:pt x="696" y="420"/>
                  <a:pt x="698" y="311"/>
                  <a:pt x="670" y="232"/>
                </a:cubicBezTo>
                <a:cubicBezTo>
                  <a:pt x="621" y="96"/>
                  <a:pt x="482" y="9"/>
                  <a:pt x="341" y="4"/>
                </a:cubicBezTo>
                <a:cubicBezTo>
                  <a:pt x="246" y="0"/>
                  <a:pt x="148" y="33"/>
                  <a:pt x="94" y="114"/>
                </a:cubicBezTo>
                <a:cubicBezTo>
                  <a:pt x="12" y="237"/>
                  <a:pt x="0" y="397"/>
                  <a:pt x="95" y="514"/>
                </a:cubicBezTo>
                <a:cubicBezTo>
                  <a:pt x="195" y="636"/>
                  <a:pt x="400" y="687"/>
                  <a:pt x="544" y="61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9" name="Freeform 1696"/>
          <p:cNvSpPr/>
          <p:nvPr>
            <p:custDataLst>
              <p:tags r:id="rId14"/>
            </p:custDataLst>
          </p:nvPr>
        </p:nvSpPr>
        <p:spPr bwMode="auto">
          <a:xfrm>
            <a:off x="5146675" y="1988820"/>
            <a:ext cx="170815" cy="172085"/>
          </a:xfrm>
          <a:custGeom>
            <a:avLst/>
            <a:gdLst>
              <a:gd name="T0" fmla="*/ 284 w 289"/>
              <a:gd name="T1" fmla="*/ 94 h 291"/>
              <a:gd name="T2" fmla="*/ 273 w 289"/>
              <a:gd name="T3" fmla="*/ 75 h 291"/>
              <a:gd name="T4" fmla="*/ 183 w 289"/>
              <a:gd name="T5" fmla="*/ 99 h 291"/>
              <a:gd name="T6" fmla="*/ 177 w 289"/>
              <a:gd name="T7" fmla="*/ 75 h 291"/>
              <a:gd name="T8" fmla="*/ 162 w 289"/>
              <a:gd name="T9" fmla="*/ 10 h 291"/>
              <a:gd name="T10" fmla="*/ 142 w 289"/>
              <a:gd name="T11" fmla="*/ 10 h 291"/>
              <a:gd name="T12" fmla="*/ 119 w 289"/>
              <a:gd name="T13" fmla="*/ 117 h 291"/>
              <a:gd name="T14" fmla="*/ 39 w 289"/>
              <a:gd name="T15" fmla="*/ 136 h 291"/>
              <a:gd name="T16" fmla="*/ 1 w 289"/>
              <a:gd name="T17" fmla="*/ 168 h 291"/>
              <a:gd name="T18" fmla="*/ 40 w 289"/>
              <a:gd name="T19" fmla="*/ 185 h 291"/>
              <a:gd name="T20" fmla="*/ 113 w 289"/>
              <a:gd name="T21" fmla="*/ 177 h 291"/>
              <a:gd name="T22" fmla="*/ 94 w 289"/>
              <a:gd name="T23" fmla="*/ 269 h 291"/>
              <a:gd name="T24" fmla="*/ 114 w 289"/>
              <a:gd name="T25" fmla="*/ 281 h 291"/>
              <a:gd name="T26" fmla="*/ 157 w 289"/>
              <a:gd name="T27" fmla="*/ 222 h 291"/>
              <a:gd name="T28" fmla="*/ 174 w 289"/>
              <a:gd name="T29" fmla="*/ 199 h 291"/>
              <a:gd name="T30" fmla="*/ 199 w 289"/>
              <a:gd name="T31" fmla="*/ 233 h 291"/>
              <a:gd name="T32" fmla="*/ 247 w 289"/>
              <a:gd name="T33" fmla="*/ 252 h 291"/>
              <a:gd name="T34" fmla="*/ 219 w 289"/>
              <a:gd name="T35" fmla="*/ 160 h 291"/>
              <a:gd name="T36" fmla="*/ 240 w 289"/>
              <a:gd name="T37" fmla="*/ 143 h 291"/>
              <a:gd name="T38" fmla="*/ 284 w 289"/>
              <a:gd name="T39" fmla="*/ 9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291">
                <a:moveTo>
                  <a:pt x="284" y="94"/>
                </a:moveTo>
                <a:cubicBezTo>
                  <a:pt x="289" y="86"/>
                  <a:pt x="282" y="74"/>
                  <a:pt x="273" y="75"/>
                </a:cubicBezTo>
                <a:cubicBezTo>
                  <a:pt x="248" y="77"/>
                  <a:pt x="206" y="81"/>
                  <a:pt x="183" y="99"/>
                </a:cubicBezTo>
                <a:cubicBezTo>
                  <a:pt x="182" y="91"/>
                  <a:pt x="179" y="84"/>
                  <a:pt x="177" y="75"/>
                </a:cubicBezTo>
                <a:cubicBezTo>
                  <a:pt x="173" y="54"/>
                  <a:pt x="169" y="31"/>
                  <a:pt x="162" y="10"/>
                </a:cubicBezTo>
                <a:cubicBezTo>
                  <a:pt x="159" y="0"/>
                  <a:pt x="146" y="0"/>
                  <a:pt x="142" y="10"/>
                </a:cubicBezTo>
                <a:cubicBezTo>
                  <a:pt x="132" y="42"/>
                  <a:pt x="115" y="81"/>
                  <a:pt x="119" y="117"/>
                </a:cubicBezTo>
                <a:cubicBezTo>
                  <a:pt x="92" y="117"/>
                  <a:pt x="64" y="125"/>
                  <a:pt x="39" y="136"/>
                </a:cubicBezTo>
                <a:cubicBezTo>
                  <a:pt x="26" y="142"/>
                  <a:pt x="0" y="149"/>
                  <a:pt x="1" y="168"/>
                </a:cubicBezTo>
                <a:cubicBezTo>
                  <a:pt x="1" y="188"/>
                  <a:pt x="26" y="185"/>
                  <a:pt x="40" y="185"/>
                </a:cubicBezTo>
                <a:cubicBezTo>
                  <a:pt x="63" y="185"/>
                  <a:pt x="93" y="191"/>
                  <a:pt x="113" y="177"/>
                </a:cubicBezTo>
                <a:cubicBezTo>
                  <a:pt x="97" y="201"/>
                  <a:pt x="97" y="242"/>
                  <a:pt x="94" y="269"/>
                </a:cubicBezTo>
                <a:cubicBezTo>
                  <a:pt x="92" y="280"/>
                  <a:pt x="105" y="291"/>
                  <a:pt x="114" y="281"/>
                </a:cubicBezTo>
                <a:cubicBezTo>
                  <a:pt x="130" y="263"/>
                  <a:pt x="143" y="242"/>
                  <a:pt x="157" y="222"/>
                </a:cubicBezTo>
                <a:cubicBezTo>
                  <a:pt x="161" y="216"/>
                  <a:pt x="168" y="208"/>
                  <a:pt x="174" y="199"/>
                </a:cubicBezTo>
                <a:cubicBezTo>
                  <a:pt x="180" y="212"/>
                  <a:pt x="187" y="223"/>
                  <a:pt x="199" y="233"/>
                </a:cubicBezTo>
                <a:cubicBezTo>
                  <a:pt x="211" y="244"/>
                  <a:pt x="230" y="259"/>
                  <a:pt x="247" y="252"/>
                </a:cubicBezTo>
                <a:cubicBezTo>
                  <a:pt x="282" y="239"/>
                  <a:pt x="243" y="187"/>
                  <a:pt x="219" y="160"/>
                </a:cubicBezTo>
                <a:cubicBezTo>
                  <a:pt x="227" y="155"/>
                  <a:pt x="233" y="149"/>
                  <a:pt x="240" y="143"/>
                </a:cubicBezTo>
                <a:cubicBezTo>
                  <a:pt x="256" y="129"/>
                  <a:pt x="272" y="112"/>
                  <a:pt x="284" y="94"/>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10" name="Freeform 1698"/>
          <p:cNvSpPr/>
          <p:nvPr>
            <p:custDataLst>
              <p:tags r:id="rId15"/>
            </p:custDataLst>
          </p:nvPr>
        </p:nvSpPr>
        <p:spPr bwMode="auto">
          <a:xfrm>
            <a:off x="6355080" y="2320925"/>
            <a:ext cx="129540" cy="130175"/>
          </a:xfrm>
          <a:custGeom>
            <a:avLst/>
            <a:gdLst>
              <a:gd name="T0" fmla="*/ 328 w 347"/>
              <a:gd name="T1" fmla="*/ 125 h 365"/>
              <a:gd name="T2" fmla="*/ 243 w 347"/>
              <a:gd name="T3" fmla="*/ 152 h 365"/>
              <a:gd name="T4" fmla="*/ 262 w 347"/>
              <a:gd name="T5" fmla="*/ 17 h 365"/>
              <a:gd name="T6" fmla="*/ 246 w 347"/>
              <a:gd name="T7" fmla="*/ 10 h 365"/>
              <a:gd name="T8" fmla="*/ 201 w 347"/>
              <a:gd name="T9" fmla="*/ 96 h 365"/>
              <a:gd name="T10" fmla="*/ 168 w 347"/>
              <a:gd name="T11" fmla="*/ 163 h 365"/>
              <a:gd name="T12" fmla="*/ 103 w 347"/>
              <a:gd name="T13" fmla="*/ 154 h 365"/>
              <a:gd name="T14" fmla="*/ 17 w 347"/>
              <a:gd name="T15" fmla="*/ 151 h 365"/>
              <a:gd name="T16" fmla="*/ 10 w 347"/>
              <a:gd name="T17" fmla="*/ 174 h 365"/>
              <a:gd name="T18" fmla="*/ 84 w 347"/>
              <a:gd name="T19" fmla="*/ 216 h 365"/>
              <a:gd name="T20" fmla="*/ 110 w 347"/>
              <a:gd name="T21" fmla="*/ 231 h 365"/>
              <a:gd name="T22" fmla="*/ 61 w 347"/>
              <a:gd name="T23" fmla="*/ 344 h 365"/>
              <a:gd name="T24" fmla="*/ 77 w 347"/>
              <a:gd name="T25" fmla="*/ 357 h 365"/>
              <a:gd name="T26" fmla="*/ 143 w 347"/>
              <a:gd name="T27" fmla="*/ 296 h 365"/>
              <a:gd name="T28" fmla="*/ 178 w 347"/>
              <a:gd name="T29" fmla="*/ 268 h 365"/>
              <a:gd name="T30" fmla="*/ 243 w 347"/>
              <a:gd name="T31" fmla="*/ 351 h 365"/>
              <a:gd name="T32" fmla="*/ 264 w 347"/>
              <a:gd name="T33" fmla="*/ 339 h 365"/>
              <a:gd name="T34" fmla="*/ 248 w 347"/>
              <a:gd name="T35" fmla="*/ 274 h 365"/>
              <a:gd name="T36" fmla="*/ 239 w 347"/>
              <a:gd name="T37" fmla="*/ 244 h 365"/>
              <a:gd name="T38" fmla="*/ 265 w 347"/>
              <a:gd name="T39" fmla="*/ 218 h 365"/>
              <a:gd name="T40" fmla="*/ 340 w 347"/>
              <a:gd name="T41" fmla="*/ 145 h 365"/>
              <a:gd name="T42" fmla="*/ 328 w 347"/>
              <a:gd name="T43" fmla="*/ 12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7" h="365">
                <a:moveTo>
                  <a:pt x="328" y="125"/>
                </a:moveTo>
                <a:cubicBezTo>
                  <a:pt x="302" y="134"/>
                  <a:pt x="271" y="140"/>
                  <a:pt x="243" y="152"/>
                </a:cubicBezTo>
                <a:cubicBezTo>
                  <a:pt x="252" y="108"/>
                  <a:pt x="256" y="62"/>
                  <a:pt x="262" y="17"/>
                </a:cubicBezTo>
                <a:cubicBezTo>
                  <a:pt x="264" y="8"/>
                  <a:pt x="251" y="0"/>
                  <a:pt x="246" y="10"/>
                </a:cubicBezTo>
                <a:cubicBezTo>
                  <a:pt x="201" y="96"/>
                  <a:pt x="201" y="96"/>
                  <a:pt x="201" y="96"/>
                </a:cubicBezTo>
                <a:cubicBezTo>
                  <a:pt x="189" y="118"/>
                  <a:pt x="175" y="139"/>
                  <a:pt x="168" y="163"/>
                </a:cubicBezTo>
                <a:cubicBezTo>
                  <a:pt x="148" y="151"/>
                  <a:pt x="125" y="154"/>
                  <a:pt x="103" y="154"/>
                </a:cubicBezTo>
                <a:cubicBezTo>
                  <a:pt x="74" y="153"/>
                  <a:pt x="45" y="151"/>
                  <a:pt x="17" y="151"/>
                </a:cubicBezTo>
                <a:cubicBezTo>
                  <a:pt x="4" y="150"/>
                  <a:pt x="0" y="168"/>
                  <a:pt x="10" y="174"/>
                </a:cubicBezTo>
                <a:cubicBezTo>
                  <a:pt x="35" y="188"/>
                  <a:pt x="60" y="202"/>
                  <a:pt x="84" y="216"/>
                </a:cubicBezTo>
                <a:cubicBezTo>
                  <a:pt x="93" y="221"/>
                  <a:pt x="101" y="226"/>
                  <a:pt x="110" y="231"/>
                </a:cubicBezTo>
                <a:cubicBezTo>
                  <a:pt x="92" y="268"/>
                  <a:pt x="77" y="307"/>
                  <a:pt x="61" y="344"/>
                </a:cubicBezTo>
                <a:cubicBezTo>
                  <a:pt x="56" y="355"/>
                  <a:pt x="68" y="365"/>
                  <a:pt x="77" y="357"/>
                </a:cubicBezTo>
                <a:cubicBezTo>
                  <a:pt x="99" y="337"/>
                  <a:pt x="121" y="316"/>
                  <a:pt x="143" y="296"/>
                </a:cubicBezTo>
                <a:cubicBezTo>
                  <a:pt x="154" y="286"/>
                  <a:pt x="166" y="276"/>
                  <a:pt x="178" y="268"/>
                </a:cubicBezTo>
                <a:cubicBezTo>
                  <a:pt x="173" y="272"/>
                  <a:pt x="239" y="346"/>
                  <a:pt x="243" y="351"/>
                </a:cubicBezTo>
                <a:cubicBezTo>
                  <a:pt x="252" y="361"/>
                  <a:pt x="267" y="351"/>
                  <a:pt x="264" y="339"/>
                </a:cubicBezTo>
                <a:cubicBezTo>
                  <a:pt x="259" y="317"/>
                  <a:pt x="254" y="296"/>
                  <a:pt x="248" y="274"/>
                </a:cubicBezTo>
                <a:cubicBezTo>
                  <a:pt x="245" y="264"/>
                  <a:pt x="243" y="253"/>
                  <a:pt x="239" y="244"/>
                </a:cubicBezTo>
                <a:cubicBezTo>
                  <a:pt x="248" y="235"/>
                  <a:pt x="256" y="226"/>
                  <a:pt x="265" y="218"/>
                </a:cubicBezTo>
                <a:cubicBezTo>
                  <a:pt x="290" y="194"/>
                  <a:pt x="316" y="171"/>
                  <a:pt x="340" y="145"/>
                </a:cubicBezTo>
                <a:cubicBezTo>
                  <a:pt x="347" y="137"/>
                  <a:pt x="340" y="121"/>
                  <a:pt x="328" y="125"/>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11" name="Freeform 1701"/>
          <p:cNvSpPr/>
          <p:nvPr>
            <p:custDataLst>
              <p:tags r:id="rId16"/>
            </p:custDataLst>
          </p:nvPr>
        </p:nvSpPr>
        <p:spPr bwMode="auto">
          <a:xfrm>
            <a:off x="6565900" y="1574165"/>
            <a:ext cx="142875" cy="130810"/>
          </a:xfrm>
          <a:custGeom>
            <a:avLst/>
            <a:gdLst>
              <a:gd name="T0" fmla="*/ 306 w 323"/>
              <a:gd name="T1" fmla="*/ 208 h 298"/>
              <a:gd name="T2" fmla="*/ 313 w 323"/>
              <a:gd name="T3" fmla="*/ 190 h 298"/>
              <a:gd name="T4" fmla="*/ 239 w 323"/>
              <a:gd name="T5" fmla="*/ 148 h 298"/>
              <a:gd name="T6" fmla="*/ 268 w 323"/>
              <a:gd name="T7" fmla="*/ 117 h 298"/>
              <a:gd name="T8" fmla="*/ 320 w 323"/>
              <a:gd name="T9" fmla="*/ 57 h 298"/>
              <a:gd name="T10" fmla="*/ 311 w 323"/>
              <a:gd name="T11" fmla="*/ 46 h 298"/>
              <a:gd name="T12" fmla="*/ 310 w 323"/>
              <a:gd name="T13" fmla="*/ 46 h 298"/>
              <a:gd name="T14" fmla="*/ 309 w 323"/>
              <a:gd name="T15" fmla="*/ 47 h 298"/>
              <a:gd name="T16" fmla="*/ 309 w 323"/>
              <a:gd name="T17" fmla="*/ 47 h 298"/>
              <a:gd name="T18" fmla="*/ 308 w 323"/>
              <a:gd name="T19" fmla="*/ 47 h 298"/>
              <a:gd name="T20" fmla="*/ 300 w 323"/>
              <a:gd name="T21" fmla="*/ 52 h 298"/>
              <a:gd name="T22" fmla="*/ 186 w 323"/>
              <a:gd name="T23" fmla="*/ 99 h 298"/>
              <a:gd name="T24" fmla="*/ 130 w 323"/>
              <a:gd name="T25" fmla="*/ 14 h 298"/>
              <a:gd name="T26" fmla="*/ 112 w 323"/>
              <a:gd name="T27" fmla="*/ 70 h 298"/>
              <a:gd name="T28" fmla="*/ 117 w 323"/>
              <a:gd name="T29" fmla="*/ 110 h 298"/>
              <a:gd name="T30" fmla="*/ 9 w 323"/>
              <a:gd name="T31" fmla="*/ 140 h 298"/>
              <a:gd name="T32" fmla="*/ 12 w 323"/>
              <a:gd name="T33" fmla="*/ 162 h 298"/>
              <a:gd name="T34" fmla="*/ 92 w 323"/>
              <a:gd name="T35" fmla="*/ 176 h 298"/>
              <a:gd name="T36" fmla="*/ 135 w 323"/>
              <a:gd name="T37" fmla="*/ 184 h 298"/>
              <a:gd name="T38" fmla="*/ 137 w 323"/>
              <a:gd name="T39" fmla="*/ 186 h 298"/>
              <a:gd name="T40" fmla="*/ 137 w 323"/>
              <a:gd name="T41" fmla="*/ 186 h 298"/>
              <a:gd name="T42" fmla="*/ 136 w 323"/>
              <a:gd name="T43" fmla="*/ 286 h 298"/>
              <a:gd name="T44" fmla="*/ 163 w 323"/>
              <a:gd name="T45" fmla="*/ 289 h 298"/>
              <a:gd name="T46" fmla="*/ 202 w 323"/>
              <a:gd name="T47" fmla="*/ 221 h 298"/>
              <a:gd name="T48" fmla="*/ 210 w 323"/>
              <a:gd name="T49" fmla="*/ 208 h 298"/>
              <a:gd name="T50" fmla="*/ 217 w 323"/>
              <a:gd name="T51" fmla="*/ 209 h 298"/>
              <a:gd name="T52" fmla="*/ 306 w 323"/>
              <a:gd name="T53" fmla="*/ 20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298">
                <a:moveTo>
                  <a:pt x="306" y="208"/>
                </a:moveTo>
                <a:cubicBezTo>
                  <a:pt x="314" y="208"/>
                  <a:pt x="319" y="196"/>
                  <a:pt x="313" y="190"/>
                </a:cubicBezTo>
                <a:cubicBezTo>
                  <a:pt x="294" y="172"/>
                  <a:pt x="267" y="155"/>
                  <a:pt x="239" y="148"/>
                </a:cubicBezTo>
                <a:cubicBezTo>
                  <a:pt x="249" y="138"/>
                  <a:pt x="258" y="127"/>
                  <a:pt x="268" y="117"/>
                </a:cubicBezTo>
                <a:cubicBezTo>
                  <a:pt x="286" y="98"/>
                  <a:pt x="307" y="80"/>
                  <a:pt x="320" y="57"/>
                </a:cubicBezTo>
                <a:cubicBezTo>
                  <a:pt x="323" y="50"/>
                  <a:pt x="317" y="43"/>
                  <a:pt x="311" y="46"/>
                </a:cubicBezTo>
                <a:cubicBezTo>
                  <a:pt x="311" y="46"/>
                  <a:pt x="310" y="46"/>
                  <a:pt x="310" y="46"/>
                </a:cubicBezTo>
                <a:cubicBezTo>
                  <a:pt x="310" y="46"/>
                  <a:pt x="309" y="47"/>
                  <a:pt x="309" y="47"/>
                </a:cubicBezTo>
                <a:cubicBezTo>
                  <a:pt x="309" y="47"/>
                  <a:pt x="309" y="47"/>
                  <a:pt x="309" y="47"/>
                </a:cubicBezTo>
                <a:cubicBezTo>
                  <a:pt x="309" y="47"/>
                  <a:pt x="308" y="47"/>
                  <a:pt x="308" y="47"/>
                </a:cubicBezTo>
                <a:cubicBezTo>
                  <a:pt x="306" y="49"/>
                  <a:pt x="303" y="51"/>
                  <a:pt x="300" y="52"/>
                </a:cubicBezTo>
                <a:cubicBezTo>
                  <a:pt x="265" y="74"/>
                  <a:pt x="221" y="77"/>
                  <a:pt x="186" y="99"/>
                </a:cubicBezTo>
                <a:cubicBezTo>
                  <a:pt x="184" y="57"/>
                  <a:pt x="166" y="0"/>
                  <a:pt x="130" y="14"/>
                </a:cubicBezTo>
                <a:cubicBezTo>
                  <a:pt x="108" y="23"/>
                  <a:pt x="110" y="51"/>
                  <a:pt x="112" y="70"/>
                </a:cubicBezTo>
                <a:cubicBezTo>
                  <a:pt x="113" y="84"/>
                  <a:pt x="115" y="97"/>
                  <a:pt x="117" y="110"/>
                </a:cubicBezTo>
                <a:cubicBezTo>
                  <a:pt x="79" y="109"/>
                  <a:pt x="41" y="121"/>
                  <a:pt x="9" y="140"/>
                </a:cubicBezTo>
                <a:cubicBezTo>
                  <a:pt x="0" y="145"/>
                  <a:pt x="0" y="162"/>
                  <a:pt x="12" y="162"/>
                </a:cubicBezTo>
                <a:cubicBezTo>
                  <a:pt x="39" y="162"/>
                  <a:pt x="66" y="171"/>
                  <a:pt x="92" y="176"/>
                </a:cubicBezTo>
                <a:cubicBezTo>
                  <a:pt x="106" y="179"/>
                  <a:pt x="121" y="183"/>
                  <a:pt x="135" y="184"/>
                </a:cubicBezTo>
                <a:cubicBezTo>
                  <a:pt x="135" y="185"/>
                  <a:pt x="136" y="186"/>
                  <a:pt x="137" y="186"/>
                </a:cubicBezTo>
                <a:cubicBezTo>
                  <a:pt x="137" y="186"/>
                  <a:pt x="137" y="186"/>
                  <a:pt x="137" y="186"/>
                </a:cubicBezTo>
                <a:cubicBezTo>
                  <a:pt x="125" y="219"/>
                  <a:pt x="124" y="251"/>
                  <a:pt x="136" y="286"/>
                </a:cubicBezTo>
                <a:cubicBezTo>
                  <a:pt x="140" y="297"/>
                  <a:pt x="157" y="298"/>
                  <a:pt x="163" y="289"/>
                </a:cubicBezTo>
                <a:cubicBezTo>
                  <a:pt x="176" y="266"/>
                  <a:pt x="189" y="244"/>
                  <a:pt x="202" y="221"/>
                </a:cubicBezTo>
                <a:cubicBezTo>
                  <a:pt x="205" y="217"/>
                  <a:pt x="208" y="213"/>
                  <a:pt x="210" y="208"/>
                </a:cubicBezTo>
                <a:cubicBezTo>
                  <a:pt x="212" y="208"/>
                  <a:pt x="215" y="209"/>
                  <a:pt x="217" y="209"/>
                </a:cubicBezTo>
                <a:cubicBezTo>
                  <a:pt x="247" y="212"/>
                  <a:pt x="276" y="212"/>
                  <a:pt x="306" y="208"/>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12" name="Freeform 1702"/>
          <p:cNvSpPr/>
          <p:nvPr>
            <p:custDataLst>
              <p:tags r:id="rId17"/>
            </p:custDataLst>
          </p:nvPr>
        </p:nvSpPr>
        <p:spPr bwMode="auto">
          <a:xfrm>
            <a:off x="6920865" y="1846580"/>
            <a:ext cx="129540" cy="141605"/>
          </a:xfrm>
          <a:custGeom>
            <a:avLst/>
            <a:gdLst>
              <a:gd name="T0" fmla="*/ 67 w 293"/>
              <a:gd name="T1" fmla="*/ 296 h 336"/>
              <a:gd name="T2" fmla="*/ 84 w 293"/>
              <a:gd name="T3" fmla="*/ 305 h 336"/>
              <a:gd name="T4" fmla="*/ 136 w 293"/>
              <a:gd name="T5" fmla="*/ 238 h 336"/>
              <a:gd name="T6" fmla="*/ 162 w 293"/>
              <a:gd name="T7" fmla="*/ 271 h 336"/>
              <a:gd name="T8" fmla="*/ 214 w 293"/>
              <a:gd name="T9" fmla="*/ 331 h 336"/>
              <a:gd name="T10" fmla="*/ 226 w 293"/>
              <a:gd name="T11" fmla="*/ 324 h 336"/>
              <a:gd name="T12" fmla="*/ 227 w 293"/>
              <a:gd name="T13" fmla="*/ 324 h 336"/>
              <a:gd name="T14" fmla="*/ 226 w 293"/>
              <a:gd name="T15" fmla="*/ 322 h 336"/>
              <a:gd name="T16" fmla="*/ 226 w 293"/>
              <a:gd name="T17" fmla="*/ 322 h 336"/>
              <a:gd name="T18" fmla="*/ 226 w 293"/>
              <a:gd name="T19" fmla="*/ 322 h 336"/>
              <a:gd name="T20" fmla="*/ 222 w 293"/>
              <a:gd name="T21" fmla="*/ 313 h 336"/>
              <a:gd name="T22" fmla="*/ 193 w 293"/>
              <a:gd name="T23" fmla="*/ 193 h 336"/>
              <a:gd name="T24" fmla="*/ 285 w 293"/>
              <a:gd name="T25" fmla="*/ 150 h 336"/>
              <a:gd name="T26" fmla="*/ 232 w 293"/>
              <a:gd name="T27" fmla="*/ 124 h 336"/>
              <a:gd name="T28" fmla="*/ 192 w 293"/>
              <a:gd name="T29" fmla="*/ 123 h 336"/>
              <a:gd name="T30" fmla="*/ 179 w 293"/>
              <a:gd name="T31" fmla="*/ 12 h 336"/>
              <a:gd name="T32" fmla="*/ 157 w 293"/>
              <a:gd name="T33" fmla="*/ 12 h 336"/>
              <a:gd name="T34" fmla="*/ 130 w 293"/>
              <a:gd name="T35" fmla="*/ 89 h 336"/>
              <a:gd name="T36" fmla="*/ 116 w 293"/>
              <a:gd name="T37" fmla="*/ 130 h 336"/>
              <a:gd name="T38" fmla="*/ 114 w 293"/>
              <a:gd name="T39" fmla="*/ 131 h 336"/>
              <a:gd name="T40" fmla="*/ 114 w 293"/>
              <a:gd name="T41" fmla="*/ 131 h 336"/>
              <a:gd name="T42" fmla="*/ 15 w 293"/>
              <a:gd name="T43" fmla="*/ 116 h 336"/>
              <a:gd name="T44" fmla="*/ 9 w 293"/>
              <a:gd name="T45" fmla="*/ 141 h 336"/>
              <a:gd name="T46" fmla="*/ 69 w 293"/>
              <a:gd name="T47" fmla="*/ 191 h 336"/>
              <a:gd name="T48" fmla="*/ 81 w 293"/>
              <a:gd name="T49" fmla="*/ 201 h 336"/>
              <a:gd name="T50" fmla="*/ 80 w 293"/>
              <a:gd name="T51" fmla="*/ 207 h 336"/>
              <a:gd name="T52" fmla="*/ 67 w 293"/>
              <a:gd name="T53" fmla="*/ 29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3" h="336">
                <a:moveTo>
                  <a:pt x="67" y="296"/>
                </a:moveTo>
                <a:cubicBezTo>
                  <a:pt x="66" y="304"/>
                  <a:pt x="77" y="311"/>
                  <a:pt x="84" y="305"/>
                </a:cubicBezTo>
                <a:cubicBezTo>
                  <a:pt x="105" y="289"/>
                  <a:pt x="125" y="265"/>
                  <a:pt x="136" y="238"/>
                </a:cubicBezTo>
                <a:cubicBezTo>
                  <a:pt x="144" y="249"/>
                  <a:pt x="154" y="260"/>
                  <a:pt x="162" y="271"/>
                </a:cubicBezTo>
                <a:cubicBezTo>
                  <a:pt x="178" y="292"/>
                  <a:pt x="193" y="315"/>
                  <a:pt x="214" y="331"/>
                </a:cubicBezTo>
                <a:cubicBezTo>
                  <a:pt x="220" y="336"/>
                  <a:pt x="228" y="331"/>
                  <a:pt x="226" y="324"/>
                </a:cubicBezTo>
                <a:cubicBezTo>
                  <a:pt x="226" y="324"/>
                  <a:pt x="227" y="324"/>
                  <a:pt x="227" y="324"/>
                </a:cubicBezTo>
                <a:cubicBezTo>
                  <a:pt x="226" y="324"/>
                  <a:pt x="226" y="323"/>
                  <a:pt x="226" y="322"/>
                </a:cubicBezTo>
                <a:cubicBezTo>
                  <a:pt x="226" y="322"/>
                  <a:pt x="226" y="322"/>
                  <a:pt x="226" y="322"/>
                </a:cubicBezTo>
                <a:cubicBezTo>
                  <a:pt x="226" y="322"/>
                  <a:pt x="226" y="322"/>
                  <a:pt x="226" y="322"/>
                </a:cubicBezTo>
                <a:cubicBezTo>
                  <a:pt x="224" y="319"/>
                  <a:pt x="223" y="316"/>
                  <a:pt x="222" y="313"/>
                </a:cubicBezTo>
                <a:cubicBezTo>
                  <a:pt x="206" y="275"/>
                  <a:pt x="209" y="231"/>
                  <a:pt x="193" y="193"/>
                </a:cubicBezTo>
                <a:cubicBezTo>
                  <a:pt x="235" y="198"/>
                  <a:pt x="293" y="188"/>
                  <a:pt x="285" y="150"/>
                </a:cubicBezTo>
                <a:cubicBezTo>
                  <a:pt x="280" y="127"/>
                  <a:pt x="251" y="125"/>
                  <a:pt x="232" y="124"/>
                </a:cubicBezTo>
                <a:cubicBezTo>
                  <a:pt x="219" y="123"/>
                  <a:pt x="205" y="123"/>
                  <a:pt x="192" y="123"/>
                </a:cubicBezTo>
                <a:cubicBezTo>
                  <a:pt x="199" y="86"/>
                  <a:pt x="193" y="46"/>
                  <a:pt x="179" y="12"/>
                </a:cubicBezTo>
                <a:cubicBezTo>
                  <a:pt x="175" y="2"/>
                  <a:pt x="159" y="0"/>
                  <a:pt x="157" y="12"/>
                </a:cubicBezTo>
                <a:cubicBezTo>
                  <a:pt x="153" y="38"/>
                  <a:pt x="140" y="64"/>
                  <a:pt x="130" y="89"/>
                </a:cubicBezTo>
                <a:cubicBezTo>
                  <a:pt x="125" y="102"/>
                  <a:pt x="119" y="116"/>
                  <a:pt x="116" y="130"/>
                </a:cubicBezTo>
                <a:cubicBezTo>
                  <a:pt x="115" y="130"/>
                  <a:pt x="114" y="131"/>
                  <a:pt x="114" y="131"/>
                </a:cubicBezTo>
                <a:cubicBezTo>
                  <a:pt x="114" y="131"/>
                  <a:pt x="114" y="131"/>
                  <a:pt x="114" y="131"/>
                </a:cubicBezTo>
                <a:cubicBezTo>
                  <a:pt x="83" y="115"/>
                  <a:pt x="52" y="109"/>
                  <a:pt x="15" y="116"/>
                </a:cubicBezTo>
                <a:cubicBezTo>
                  <a:pt x="4" y="117"/>
                  <a:pt x="0" y="135"/>
                  <a:pt x="9" y="141"/>
                </a:cubicBezTo>
                <a:cubicBezTo>
                  <a:pt x="29" y="158"/>
                  <a:pt x="49" y="175"/>
                  <a:pt x="69" y="191"/>
                </a:cubicBezTo>
                <a:cubicBezTo>
                  <a:pt x="73" y="194"/>
                  <a:pt x="77" y="197"/>
                  <a:pt x="81" y="201"/>
                </a:cubicBezTo>
                <a:cubicBezTo>
                  <a:pt x="81" y="203"/>
                  <a:pt x="80" y="205"/>
                  <a:pt x="80" y="207"/>
                </a:cubicBezTo>
                <a:cubicBezTo>
                  <a:pt x="72" y="236"/>
                  <a:pt x="68" y="266"/>
                  <a:pt x="67" y="296"/>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13" name="Freeform 1703"/>
          <p:cNvSpPr/>
          <p:nvPr>
            <p:custDataLst>
              <p:tags r:id="rId18"/>
            </p:custDataLst>
          </p:nvPr>
        </p:nvSpPr>
        <p:spPr bwMode="auto">
          <a:xfrm>
            <a:off x="5146675" y="1219200"/>
            <a:ext cx="129540" cy="130175"/>
          </a:xfrm>
          <a:custGeom>
            <a:avLst/>
            <a:gdLst>
              <a:gd name="T0" fmla="*/ 336 w 369"/>
              <a:gd name="T1" fmla="*/ 92 h 332"/>
              <a:gd name="T2" fmla="*/ 272 w 369"/>
              <a:gd name="T3" fmla="*/ 101 h 332"/>
              <a:gd name="T4" fmla="*/ 232 w 369"/>
              <a:gd name="T5" fmla="*/ 118 h 332"/>
              <a:gd name="T6" fmla="*/ 195 w 369"/>
              <a:gd name="T7" fmla="*/ 11 h 332"/>
              <a:gd name="T8" fmla="*/ 175 w 369"/>
              <a:gd name="T9" fmla="*/ 11 h 332"/>
              <a:gd name="T10" fmla="*/ 154 w 369"/>
              <a:gd name="T11" fmla="*/ 92 h 332"/>
              <a:gd name="T12" fmla="*/ 144 w 369"/>
              <a:gd name="T13" fmla="*/ 130 h 332"/>
              <a:gd name="T14" fmla="*/ 12 w 369"/>
              <a:gd name="T15" fmla="*/ 151 h 332"/>
              <a:gd name="T16" fmla="*/ 9 w 369"/>
              <a:gd name="T17" fmla="*/ 173 h 332"/>
              <a:gd name="T18" fmla="*/ 108 w 369"/>
              <a:gd name="T19" fmla="*/ 214 h 332"/>
              <a:gd name="T20" fmla="*/ 98 w 369"/>
              <a:gd name="T21" fmla="*/ 314 h 332"/>
              <a:gd name="T22" fmla="*/ 120 w 369"/>
              <a:gd name="T23" fmla="*/ 323 h 332"/>
              <a:gd name="T24" fmla="*/ 198 w 369"/>
              <a:gd name="T25" fmla="*/ 234 h 332"/>
              <a:gd name="T26" fmla="*/ 198 w 369"/>
              <a:gd name="T27" fmla="*/ 235 h 332"/>
              <a:gd name="T28" fmla="*/ 249 w 369"/>
              <a:gd name="T29" fmla="*/ 309 h 332"/>
              <a:gd name="T30" fmla="*/ 276 w 369"/>
              <a:gd name="T31" fmla="*/ 305 h 332"/>
              <a:gd name="T32" fmla="*/ 283 w 369"/>
              <a:gd name="T33" fmla="*/ 174 h 332"/>
              <a:gd name="T34" fmla="*/ 336 w 369"/>
              <a:gd name="T35" fmla="*/ 9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 h="332">
                <a:moveTo>
                  <a:pt x="336" y="92"/>
                </a:moveTo>
                <a:cubicBezTo>
                  <a:pt x="319" y="81"/>
                  <a:pt x="289" y="95"/>
                  <a:pt x="272" y="101"/>
                </a:cubicBezTo>
                <a:cubicBezTo>
                  <a:pt x="259" y="106"/>
                  <a:pt x="245" y="112"/>
                  <a:pt x="232" y="118"/>
                </a:cubicBezTo>
                <a:cubicBezTo>
                  <a:pt x="218" y="83"/>
                  <a:pt x="206" y="48"/>
                  <a:pt x="195" y="11"/>
                </a:cubicBezTo>
                <a:cubicBezTo>
                  <a:pt x="192" y="1"/>
                  <a:pt x="177" y="0"/>
                  <a:pt x="175" y="11"/>
                </a:cubicBezTo>
                <a:cubicBezTo>
                  <a:pt x="169" y="38"/>
                  <a:pt x="160" y="65"/>
                  <a:pt x="154" y="92"/>
                </a:cubicBezTo>
                <a:cubicBezTo>
                  <a:pt x="150" y="104"/>
                  <a:pt x="146" y="117"/>
                  <a:pt x="144" y="130"/>
                </a:cubicBezTo>
                <a:cubicBezTo>
                  <a:pt x="103" y="123"/>
                  <a:pt x="50" y="140"/>
                  <a:pt x="12" y="151"/>
                </a:cubicBezTo>
                <a:cubicBezTo>
                  <a:pt x="2" y="154"/>
                  <a:pt x="0" y="167"/>
                  <a:pt x="9" y="173"/>
                </a:cubicBezTo>
                <a:cubicBezTo>
                  <a:pt x="35" y="190"/>
                  <a:pt x="72" y="209"/>
                  <a:pt x="108" y="214"/>
                </a:cubicBezTo>
                <a:cubicBezTo>
                  <a:pt x="96" y="245"/>
                  <a:pt x="97" y="285"/>
                  <a:pt x="98" y="314"/>
                </a:cubicBezTo>
                <a:cubicBezTo>
                  <a:pt x="98" y="325"/>
                  <a:pt x="112" y="332"/>
                  <a:pt x="120" y="323"/>
                </a:cubicBezTo>
                <a:cubicBezTo>
                  <a:pt x="146" y="296"/>
                  <a:pt x="180" y="268"/>
                  <a:pt x="198" y="234"/>
                </a:cubicBezTo>
                <a:cubicBezTo>
                  <a:pt x="198" y="234"/>
                  <a:pt x="198" y="235"/>
                  <a:pt x="198" y="235"/>
                </a:cubicBezTo>
                <a:cubicBezTo>
                  <a:pt x="217" y="257"/>
                  <a:pt x="233" y="284"/>
                  <a:pt x="249" y="309"/>
                </a:cubicBezTo>
                <a:cubicBezTo>
                  <a:pt x="256" y="319"/>
                  <a:pt x="273" y="318"/>
                  <a:pt x="276" y="305"/>
                </a:cubicBezTo>
                <a:cubicBezTo>
                  <a:pt x="284" y="269"/>
                  <a:pt x="298" y="212"/>
                  <a:pt x="283" y="174"/>
                </a:cubicBezTo>
                <a:cubicBezTo>
                  <a:pt x="321" y="151"/>
                  <a:pt x="369" y="114"/>
                  <a:pt x="336" y="92"/>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14" name="文本框 13"/>
          <p:cNvSpPr txBox="1"/>
          <p:nvPr>
            <p:custDataLst>
              <p:tags r:id="rId19"/>
            </p:custDataLst>
          </p:nvPr>
        </p:nvSpPr>
        <p:spPr>
          <a:xfrm>
            <a:off x="5525135" y="1380490"/>
            <a:ext cx="801370" cy="732790"/>
          </a:xfrm>
          <a:prstGeom prst="rect">
            <a:avLst/>
          </a:prstGeom>
          <a:noFill/>
        </p:spPr>
        <p:txBody>
          <a:bodyPr wrap="square" rtlCol="0" anchor="ctr" anchorCtr="0">
            <a:normAutofit/>
          </a:bodyPr>
          <a:lstStyle/>
          <a:p>
            <a:pPr algn="ctr"/>
            <a:r>
              <a:rPr lang="en-US" altLang="zh-CN" sz="3200" b="1" dirty="0">
                <a:solidFill>
                  <a:schemeClr val="lt1"/>
                </a:solidFill>
                <a:latin typeface="汉仪粗简黑简" panose="00020600040101010101" charset="-122"/>
                <a:ea typeface="汉仪粗简黑简" panose="00020600040101010101" charset="-122"/>
                <a:cs typeface="Arial" panose="020B0604020202020204" pitchFamily="34" charset="0"/>
              </a:rPr>
              <a:t>01</a:t>
            </a:r>
            <a:endParaRPr lang="en-US" altLang="zh-CN" sz="3200" b="1" dirty="0">
              <a:solidFill>
                <a:schemeClr val="lt1"/>
              </a:solidFill>
              <a:latin typeface="汉仪粗简黑简" panose="00020600040101010101" charset="-122"/>
              <a:ea typeface="汉仪粗简黑简" panose="00020600040101010101" charset="-122"/>
              <a:cs typeface="Arial" panose="020B0604020202020204" pitchFamily="34" charset="0"/>
            </a:endParaRPr>
          </a:p>
        </p:txBody>
      </p:sp>
      <p:sp>
        <p:nvSpPr>
          <p:cNvPr id="15" name="Freeform 685"/>
          <p:cNvSpPr/>
          <p:nvPr>
            <p:custDataLst>
              <p:tags r:id="rId20"/>
            </p:custDataLst>
          </p:nvPr>
        </p:nvSpPr>
        <p:spPr bwMode="auto">
          <a:xfrm rot="21120000">
            <a:off x="5143500" y="1673860"/>
            <a:ext cx="1471295" cy="655955"/>
          </a:xfrm>
          <a:custGeom>
            <a:avLst/>
            <a:gdLst>
              <a:gd name="T0" fmla="*/ 18 w 1169"/>
              <a:gd name="T1" fmla="*/ 30 h 526"/>
              <a:gd name="T2" fmla="*/ 104 w 1169"/>
              <a:gd name="T3" fmla="*/ 6 h 526"/>
              <a:gd name="T4" fmla="*/ 207 w 1169"/>
              <a:gd name="T5" fmla="*/ 27 h 526"/>
              <a:gd name="T6" fmla="*/ 272 w 1169"/>
              <a:gd name="T7" fmla="*/ 52 h 526"/>
              <a:gd name="T8" fmla="*/ 287 w 1169"/>
              <a:gd name="T9" fmla="*/ 66 h 526"/>
              <a:gd name="T10" fmla="*/ 277 w 1169"/>
              <a:gd name="T11" fmla="*/ 82 h 526"/>
              <a:gd name="T12" fmla="*/ 267 w 1169"/>
              <a:gd name="T13" fmla="*/ 81 h 526"/>
              <a:gd name="T14" fmla="*/ 151 w 1169"/>
              <a:gd name="T15" fmla="*/ 36 h 526"/>
              <a:gd name="T16" fmla="*/ 40 w 1169"/>
              <a:gd name="T17" fmla="*/ 28 h 526"/>
              <a:gd name="T18" fmla="*/ 55 w 1169"/>
              <a:gd name="T19" fmla="*/ 105 h 526"/>
              <a:gd name="T20" fmla="*/ 121 w 1169"/>
              <a:gd name="T21" fmla="*/ 146 h 526"/>
              <a:gd name="T22" fmla="*/ 983 w 1169"/>
              <a:gd name="T23" fmla="*/ 460 h 526"/>
              <a:gd name="T24" fmla="*/ 1125 w 1169"/>
              <a:gd name="T25" fmla="*/ 425 h 526"/>
              <a:gd name="T26" fmla="*/ 1108 w 1169"/>
              <a:gd name="T27" fmla="*/ 405 h 526"/>
              <a:gd name="T28" fmla="*/ 919 w 1169"/>
              <a:gd name="T29" fmla="*/ 277 h 526"/>
              <a:gd name="T30" fmla="*/ 901 w 1169"/>
              <a:gd name="T31" fmla="*/ 267 h 526"/>
              <a:gd name="T32" fmla="*/ 898 w 1169"/>
              <a:gd name="T33" fmla="*/ 243 h 526"/>
              <a:gd name="T34" fmla="*/ 1076 w 1169"/>
              <a:gd name="T35" fmla="*/ 341 h 526"/>
              <a:gd name="T36" fmla="*/ 1130 w 1169"/>
              <a:gd name="T37" fmla="*/ 474 h 526"/>
              <a:gd name="T38" fmla="*/ 968 w 1169"/>
              <a:gd name="T39" fmla="*/ 497 h 526"/>
              <a:gd name="T40" fmla="*/ 766 w 1169"/>
              <a:gd name="T41" fmla="*/ 443 h 526"/>
              <a:gd name="T42" fmla="*/ 370 w 1169"/>
              <a:gd name="T43" fmla="*/ 301 h 526"/>
              <a:gd name="T44" fmla="*/ 184 w 1169"/>
              <a:gd name="T45" fmla="*/ 214 h 526"/>
              <a:gd name="T46" fmla="*/ 94 w 1169"/>
              <a:gd name="T47" fmla="*/ 166 h 526"/>
              <a:gd name="T48" fmla="*/ 20 w 1169"/>
              <a:gd name="T49" fmla="*/ 108 h 526"/>
              <a:gd name="T50" fmla="*/ 18 w 1169"/>
              <a:gd name="T51" fmla="*/ 3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60" h="606">
                <a:moveTo>
                  <a:pt x="78" y="0"/>
                </a:moveTo>
                <a:cubicBezTo>
                  <a:pt x="81" y="0"/>
                  <a:pt x="85" y="0"/>
                  <a:pt x="88" y="0"/>
                </a:cubicBezTo>
                <a:cubicBezTo>
                  <a:pt x="97" y="0"/>
                  <a:pt x="107" y="1"/>
                  <a:pt x="117" y="2"/>
                </a:cubicBezTo>
                <a:cubicBezTo>
                  <a:pt x="158" y="6"/>
                  <a:pt x="200" y="14"/>
                  <a:pt x="240" y="27"/>
                </a:cubicBezTo>
                <a:cubicBezTo>
                  <a:pt x="247" y="29"/>
                  <a:pt x="253" y="32"/>
                  <a:pt x="260" y="34"/>
                </a:cubicBezTo>
                <a:lnTo>
                  <a:pt x="275" y="39"/>
                </a:lnTo>
                <a:lnTo>
                  <a:pt x="283" y="54"/>
                </a:lnTo>
                <a:cubicBezTo>
                  <a:pt x="287" y="59"/>
                  <a:pt x="290" y="65"/>
                  <a:pt x="294" y="71"/>
                </a:cubicBezTo>
                <a:cubicBezTo>
                  <a:pt x="298" y="76"/>
                  <a:pt x="302" y="82"/>
                  <a:pt x="306" y="88"/>
                </a:cubicBezTo>
                <a:lnTo>
                  <a:pt x="308" y="91"/>
                </a:lnTo>
                <a:lnTo>
                  <a:pt x="276" y="79"/>
                </a:lnTo>
                <a:cubicBezTo>
                  <a:pt x="241" y="66"/>
                  <a:pt x="208" y="52"/>
                  <a:pt x="173" y="38"/>
                </a:cubicBezTo>
                <a:cubicBezTo>
                  <a:pt x="141" y="26"/>
                  <a:pt x="70" y="2"/>
                  <a:pt x="40" y="29"/>
                </a:cubicBezTo>
                <a:cubicBezTo>
                  <a:pt x="10" y="54"/>
                  <a:pt x="38" y="100"/>
                  <a:pt x="58" y="121"/>
                </a:cubicBezTo>
                <a:cubicBezTo>
                  <a:pt x="80" y="143"/>
                  <a:pt x="108" y="157"/>
                  <a:pt x="137" y="170"/>
                </a:cubicBezTo>
                <a:cubicBezTo>
                  <a:pt x="468" y="324"/>
                  <a:pt x="819" y="436"/>
                  <a:pt x="1168" y="546"/>
                </a:cubicBezTo>
                <a:cubicBezTo>
                  <a:pt x="1204" y="558"/>
                  <a:pt x="1379" y="597"/>
                  <a:pt x="1338" y="504"/>
                </a:cubicBezTo>
                <a:cubicBezTo>
                  <a:pt x="1333" y="494"/>
                  <a:pt x="1326" y="487"/>
                  <a:pt x="1317" y="480"/>
                </a:cubicBezTo>
                <a:cubicBezTo>
                  <a:pt x="1265" y="428"/>
                  <a:pt x="1204" y="383"/>
                  <a:pt x="1138" y="349"/>
                </a:cubicBezTo>
                <a:lnTo>
                  <a:pt x="1128" y="344"/>
                </a:lnTo>
                <a:lnTo>
                  <a:pt x="1140" y="337"/>
                </a:lnTo>
                <a:cubicBezTo>
                  <a:pt x="1145" y="335"/>
                  <a:pt x="1149" y="332"/>
                  <a:pt x="1153" y="330"/>
                </a:cubicBezTo>
                <a:lnTo>
                  <a:pt x="1155" y="328"/>
                </a:lnTo>
                <a:lnTo>
                  <a:pt x="1176" y="339"/>
                </a:lnTo>
                <a:cubicBezTo>
                  <a:pt x="1211" y="359"/>
                  <a:pt x="1245" y="380"/>
                  <a:pt x="1279" y="403"/>
                </a:cubicBezTo>
                <a:cubicBezTo>
                  <a:pt x="1328" y="438"/>
                  <a:pt x="1390" y="500"/>
                  <a:pt x="1344" y="563"/>
                </a:cubicBezTo>
                <a:cubicBezTo>
                  <a:pt x="1298" y="625"/>
                  <a:pt x="1214" y="606"/>
                  <a:pt x="1150" y="590"/>
                </a:cubicBezTo>
                <a:cubicBezTo>
                  <a:pt x="1070" y="570"/>
                  <a:pt x="988" y="550"/>
                  <a:pt x="908" y="526"/>
                </a:cubicBezTo>
                <a:cubicBezTo>
                  <a:pt x="748" y="478"/>
                  <a:pt x="589" y="421"/>
                  <a:pt x="435" y="355"/>
                </a:cubicBezTo>
                <a:cubicBezTo>
                  <a:pt x="359" y="323"/>
                  <a:pt x="285" y="290"/>
                  <a:pt x="212" y="251"/>
                </a:cubicBezTo>
                <a:cubicBezTo>
                  <a:pt x="175" y="233"/>
                  <a:pt x="139" y="214"/>
                  <a:pt x="105" y="194"/>
                </a:cubicBezTo>
                <a:cubicBezTo>
                  <a:pt x="71" y="176"/>
                  <a:pt x="36" y="157"/>
                  <a:pt x="16" y="124"/>
                </a:cubicBezTo>
                <a:cubicBezTo>
                  <a:pt x="-2" y="97"/>
                  <a:pt x="-8" y="58"/>
                  <a:pt x="14" y="31"/>
                </a:cubicBezTo>
                <a:cubicBezTo>
                  <a:pt x="31" y="7"/>
                  <a:pt x="53" y="1"/>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noAutofit/>
          </a:bodyPr>
          <a:lstStyle/>
          <a:p>
            <a:pPr algn="ctr"/>
            <a:endParaRPr lang="zh-CN" altLang="en-US" dirty="0">
              <a:solidFill>
                <a:schemeClr val="dk1"/>
              </a:solidFill>
              <a:latin typeface="汉仪粗简黑简" panose="00020600040101010101" charset="-122"/>
              <a:ea typeface="汉仪粗简黑简" panose="00020600040101010101" charset="-122"/>
            </a:endParaRPr>
          </a:p>
        </p:txBody>
      </p:sp>
      <p:sp>
        <p:nvSpPr>
          <p:cNvPr id="16" name="内容占位符 6"/>
          <p:cNvSpPr>
            <a:spLocks noGrp="1"/>
          </p:cNvSpPr>
          <p:nvPr>
            <p:custDataLst>
              <p:tags r:id="rId21"/>
            </p:custDataLst>
          </p:nvPr>
        </p:nvSpPr>
        <p:spPr>
          <a:xfrm>
            <a:off x="8110572" y="2641629"/>
            <a:ext cx="3392628" cy="3911388"/>
          </a:xfrm>
          <a:prstGeom prst="rect">
            <a:avLst/>
          </a:prstGeom>
        </p:spPr>
        <p:txBody>
          <a:bodyPr vert="horz" lIns="91440" tIns="45720" rIns="91440" bIns="45720" rtlCol="0" anchor="t" anchorCtr="0">
            <a:normAutofit/>
          </a:bodyPr>
          <a:lstStyle>
            <a:lvl1pPr marL="285750" indent="-28575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a:lnSpc>
                <a:spcPct val="130000"/>
              </a:lnSpc>
              <a:spcBef>
                <a:spcPts val="0"/>
              </a:spcBef>
              <a:spcAft>
                <a:spcPts val="1000"/>
              </a:spcAft>
              <a:buSzPct val="100000"/>
              <a:buNone/>
            </a:pPr>
            <a:r>
              <a:rPr lang="en-US" altLang="zh-CN" sz="2000" dirty="0">
                <a:solidFill>
                  <a:schemeClr val="dk1">
                    <a:lumMod val="75000"/>
                    <a:lumOff val="25000"/>
                  </a:schemeClr>
                </a:solidFill>
                <a:uFillTx/>
                <a:latin typeface="汉仪粗简黑简" panose="00020600040101010101" charset="-122"/>
                <a:ea typeface="汉仪粗简黑简" panose="00020600040101010101" charset="-122"/>
              </a:rPr>
              <a:t>清楚自己孩子的健康状况。在每次接种登记时，如有任何不适应向医生说明和咨询。</a:t>
            </a:r>
            <a:r>
              <a:rPr lang="zh-CN" altLang="en-US" sz="2000" dirty="0">
                <a:solidFill>
                  <a:schemeClr val="dk1">
                    <a:lumMod val="75000"/>
                    <a:lumOff val="25000"/>
                  </a:schemeClr>
                </a:solidFill>
                <a:uFillTx/>
                <a:latin typeface="汉仪粗简黑简" panose="00020600040101010101" charset="-122"/>
                <a:ea typeface="汉仪粗简黑简" panose="00020600040101010101" charset="-122"/>
              </a:rPr>
              <a:t>预检医生会根据宝宝的状态判断是否可以接种。可联合接种的两种疫苗都要听预检大夫的解释和建议。</a:t>
            </a:r>
            <a:endParaRPr lang="zh-CN" altLang="en-US" sz="2000" dirty="0">
              <a:solidFill>
                <a:schemeClr val="dk1">
                  <a:lumMod val="75000"/>
                  <a:lumOff val="25000"/>
                </a:schemeClr>
              </a:solidFill>
              <a:uFillTx/>
              <a:latin typeface="汉仪粗简黑简" panose="00020600040101010101" charset="-122"/>
              <a:ea typeface="汉仪粗简黑简" panose="00020600040101010101" charset="-122"/>
            </a:endParaRPr>
          </a:p>
        </p:txBody>
      </p:sp>
      <p:sp>
        <p:nvSpPr>
          <p:cNvPr id="18" name="Freeform 684"/>
          <p:cNvSpPr/>
          <p:nvPr>
            <p:custDataLst>
              <p:tags r:id="rId22"/>
            </p:custDataLst>
          </p:nvPr>
        </p:nvSpPr>
        <p:spPr bwMode="auto">
          <a:xfrm>
            <a:off x="9076055" y="1219200"/>
            <a:ext cx="1071245" cy="1052830"/>
          </a:xfrm>
          <a:custGeom>
            <a:avLst/>
            <a:gdLst>
              <a:gd name="T0" fmla="*/ 544 w 698"/>
              <a:gd name="T1" fmla="*/ 617 h 687"/>
              <a:gd name="T2" fmla="*/ 659 w 698"/>
              <a:gd name="T3" fmla="*/ 496 h 687"/>
              <a:gd name="T4" fmla="*/ 670 w 698"/>
              <a:gd name="T5" fmla="*/ 232 h 687"/>
              <a:gd name="T6" fmla="*/ 341 w 698"/>
              <a:gd name="T7" fmla="*/ 4 h 687"/>
              <a:gd name="T8" fmla="*/ 94 w 698"/>
              <a:gd name="T9" fmla="*/ 114 h 687"/>
              <a:gd name="T10" fmla="*/ 95 w 698"/>
              <a:gd name="T11" fmla="*/ 514 h 687"/>
              <a:gd name="T12" fmla="*/ 544 w 698"/>
              <a:gd name="T13" fmla="*/ 617 h 687"/>
            </a:gdLst>
            <a:ahLst/>
            <a:cxnLst>
              <a:cxn ang="0">
                <a:pos x="T0" y="T1"/>
              </a:cxn>
              <a:cxn ang="0">
                <a:pos x="T2" y="T3"/>
              </a:cxn>
              <a:cxn ang="0">
                <a:pos x="T4" y="T5"/>
              </a:cxn>
              <a:cxn ang="0">
                <a:pos x="T6" y="T7"/>
              </a:cxn>
              <a:cxn ang="0">
                <a:pos x="T8" y="T9"/>
              </a:cxn>
              <a:cxn ang="0">
                <a:pos x="T10" y="T11"/>
              </a:cxn>
              <a:cxn ang="0">
                <a:pos x="T12" y="T13"/>
              </a:cxn>
            </a:cxnLst>
            <a:rect l="0" t="0" r="r" b="b"/>
            <a:pathLst>
              <a:path w="698" h="687">
                <a:moveTo>
                  <a:pt x="544" y="617"/>
                </a:moveTo>
                <a:cubicBezTo>
                  <a:pt x="591" y="594"/>
                  <a:pt x="636" y="544"/>
                  <a:pt x="659" y="496"/>
                </a:cubicBezTo>
                <a:cubicBezTo>
                  <a:pt x="696" y="420"/>
                  <a:pt x="698" y="311"/>
                  <a:pt x="670" y="232"/>
                </a:cubicBezTo>
                <a:cubicBezTo>
                  <a:pt x="621" y="96"/>
                  <a:pt x="482" y="9"/>
                  <a:pt x="341" y="4"/>
                </a:cubicBezTo>
                <a:cubicBezTo>
                  <a:pt x="246" y="0"/>
                  <a:pt x="148" y="33"/>
                  <a:pt x="94" y="114"/>
                </a:cubicBezTo>
                <a:cubicBezTo>
                  <a:pt x="12" y="237"/>
                  <a:pt x="0" y="397"/>
                  <a:pt x="95" y="514"/>
                </a:cubicBezTo>
                <a:cubicBezTo>
                  <a:pt x="195" y="636"/>
                  <a:pt x="400" y="687"/>
                  <a:pt x="544" y="61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19" name="Freeform 1696"/>
          <p:cNvSpPr/>
          <p:nvPr>
            <p:custDataLst>
              <p:tags r:id="rId23"/>
            </p:custDataLst>
          </p:nvPr>
        </p:nvSpPr>
        <p:spPr bwMode="auto">
          <a:xfrm>
            <a:off x="8857615" y="1988820"/>
            <a:ext cx="170815" cy="172085"/>
          </a:xfrm>
          <a:custGeom>
            <a:avLst/>
            <a:gdLst>
              <a:gd name="T0" fmla="*/ 284 w 289"/>
              <a:gd name="T1" fmla="*/ 94 h 291"/>
              <a:gd name="T2" fmla="*/ 273 w 289"/>
              <a:gd name="T3" fmla="*/ 75 h 291"/>
              <a:gd name="T4" fmla="*/ 183 w 289"/>
              <a:gd name="T5" fmla="*/ 99 h 291"/>
              <a:gd name="T6" fmla="*/ 177 w 289"/>
              <a:gd name="T7" fmla="*/ 75 h 291"/>
              <a:gd name="T8" fmla="*/ 162 w 289"/>
              <a:gd name="T9" fmla="*/ 10 h 291"/>
              <a:gd name="T10" fmla="*/ 142 w 289"/>
              <a:gd name="T11" fmla="*/ 10 h 291"/>
              <a:gd name="T12" fmla="*/ 119 w 289"/>
              <a:gd name="T13" fmla="*/ 117 h 291"/>
              <a:gd name="T14" fmla="*/ 39 w 289"/>
              <a:gd name="T15" fmla="*/ 136 h 291"/>
              <a:gd name="T16" fmla="*/ 1 w 289"/>
              <a:gd name="T17" fmla="*/ 168 h 291"/>
              <a:gd name="T18" fmla="*/ 40 w 289"/>
              <a:gd name="T19" fmla="*/ 185 h 291"/>
              <a:gd name="T20" fmla="*/ 113 w 289"/>
              <a:gd name="T21" fmla="*/ 177 h 291"/>
              <a:gd name="T22" fmla="*/ 94 w 289"/>
              <a:gd name="T23" fmla="*/ 269 h 291"/>
              <a:gd name="T24" fmla="*/ 114 w 289"/>
              <a:gd name="T25" fmla="*/ 281 h 291"/>
              <a:gd name="T26" fmla="*/ 157 w 289"/>
              <a:gd name="T27" fmla="*/ 222 h 291"/>
              <a:gd name="T28" fmla="*/ 174 w 289"/>
              <a:gd name="T29" fmla="*/ 199 h 291"/>
              <a:gd name="T30" fmla="*/ 199 w 289"/>
              <a:gd name="T31" fmla="*/ 233 h 291"/>
              <a:gd name="T32" fmla="*/ 247 w 289"/>
              <a:gd name="T33" fmla="*/ 252 h 291"/>
              <a:gd name="T34" fmla="*/ 219 w 289"/>
              <a:gd name="T35" fmla="*/ 160 h 291"/>
              <a:gd name="T36" fmla="*/ 240 w 289"/>
              <a:gd name="T37" fmla="*/ 143 h 291"/>
              <a:gd name="T38" fmla="*/ 284 w 289"/>
              <a:gd name="T39" fmla="*/ 9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9" h="291">
                <a:moveTo>
                  <a:pt x="284" y="94"/>
                </a:moveTo>
                <a:cubicBezTo>
                  <a:pt x="289" y="86"/>
                  <a:pt x="282" y="74"/>
                  <a:pt x="273" y="75"/>
                </a:cubicBezTo>
                <a:cubicBezTo>
                  <a:pt x="248" y="77"/>
                  <a:pt x="206" y="81"/>
                  <a:pt x="183" y="99"/>
                </a:cubicBezTo>
                <a:cubicBezTo>
                  <a:pt x="182" y="91"/>
                  <a:pt x="179" y="84"/>
                  <a:pt x="177" y="75"/>
                </a:cubicBezTo>
                <a:cubicBezTo>
                  <a:pt x="173" y="54"/>
                  <a:pt x="169" y="31"/>
                  <a:pt x="162" y="10"/>
                </a:cubicBezTo>
                <a:cubicBezTo>
                  <a:pt x="159" y="0"/>
                  <a:pt x="146" y="0"/>
                  <a:pt x="142" y="10"/>
                </a:cubicBezTo>
                <a:cubicBezTo>
                  <a:pt x="132" y="42"/>
                  <a:pt x="115" y="81"/>
                  <a:pt x="119" y="117"/>
                </a:cubicBezTo>
                <a:cubicBezTo>
                  <a:pt x="92" y="117"/>
                  <a:pt x="64" y="125"/>
                  <a:pt x="39" y="136"/>
                </a:cubicBezTo>
                <a:cubicBezTo>
                  <a:pt x="26" y="142"/>
                  <a:pt x="0" y="149"/>
                  <a:pt x="1" y="168"/>
                </a:cubicBezTo>
                <a:cubicBezTo>
                  <a:pt x="1" y="188"/>
                  <a:pt x="26" y="185"/>
                  <a:pt x="40" y="185"/>
                </a:cubicBezTo>
                <a:cubicBezTo>
                  <a:pt x="63" y="185"/>
                  <a:pt x="93" y="191"/>
                  <a:pt x="113" y="177"/>
                </a:cubicBezTo>
                <a:cubicBezTo>
                  <a:pt x="97" y="201"/>
                  <a:pt x="97" y="242"/>
                  <a:pt x="94" y="269"/>
                </a:cubicBezTo>
                <a:cubicBezTo>
                  <a:pt x="92" y="280"/>
                  <a:pt x="105" y="291"/>
                  <a:pt x="114" y="281"/>
                </a:cubicBezTo>
                <a:cubicBezTo>
                  <a:pt x="130" y="263"/>
                  <a:pt x="143" y="242"/>
                  <a:pt x="157" y="222"/>
                </a:cubicBezTo>
                <a:cubicBezTo>
                  <a:pt x="161" y="216"/>
                  <a:pt x="168" y="208"/>
                  <a:pt x="174" y="199"/>
                </a:cubicBezTo>
                <a:cubicBezTo>
                  <a:pt x="180" y="212"/>
                  <a:pt x="187" y="223"/>
                  <a:pt x="199" y="233"/>
                </a:cubicBezTo>
                <a:cubicBezTo>
                  <a:pt x="211" y="244"/>
                  <a:pt x="230" y="259"/>
                  <a:pt x="247" y="252"/>
                </a:cubicBezTo>
                <a:cubicBezTo>
                  <a:pt x="282" y="239"/>
                  <a:pt x="243" y="187"/>
                  <a:pt x="219" y="160"/>
                </a:cubicBezTo>
                <a:cubicBezTo>
                  <a:pt x="227" y="155"/>
                  <a:pt x="233" y="149"/>
                  <a:pt x="240" y="143"/>
                </a:cubicBezTo>
                <a:cubicBezTo>
                  <a:pt x="256" y="129"/>
                  <a:pt x="272" y="112"/>
                  <a:pt x="284" y="94"/>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0" name="Freeform 1698"/>
          <p:cNvSpPr/>
          <p:nvPr>
            <p:custDataLst>
              <p:tags r:id="rId24"/>
            </p:custDataLst>
          </p:nvPr>
        </p:nvSpPr>
        <p:spPr bwMode="auto">
          <a:xfrm>
            <a:off x="10066020" y="2320925"/>
            <a:ext cx="129540" cy="130175"/>
          </a:xfrm>
          <a:custGeom>
            <a:avLst/>
            <a:gdLst>
              <a:gd name="T0" fmla="*/ 328 w 347"/>
              <a:gd name="T1" fmla="*/ 125 h 365"/>
              <a:gd name="T2" fmla="*/ 243 w 347"/>
              <a:gd name="T3" fmla="*/ 152 h 365"/>
              <a:gd name="T4" fmla="*/ 262 w 347"/>
              <a:gd name="T5" fmla="*/ 17 h 365"/>
              <a:gd name="T6" fmla="*/ 246 w 347"/>
              <a:gd name="T7" fmla="*/ 10 h 365"/>
              <a:gd name="T8" fmla="*/ 201 w 347"/>
              <a:gd name="T9" fmla="*/ 96 h 365"/>
              <a:gd name="T10" fmla="*/ 168 w 347"/>
              <a:gd name="T11" fmla="*/ 163 h 365"/>
              <a:gd name="T12" fmla="*/ 103 w 347"/>
              <a:gd name="T13" fmla="*/ 154 h 365"/>
              <a:gd name="T14" fmla="*/ 17 w 347"/>
              <a:gd name="T15" fmla="*/ 151 h 365"/>
              <a:gd name="T16" fmla="*/ 10 w 347"/>
              <a:gd name="T17" fmla="*/ 174 h 365"/>
              <a:gd name="T18" fmla="*/ 84 w 347"/>
              <a:gd name="T19" fmla="*/ 216 h 365"/>
              <a:gd name="T20" fmla="*/ 110 w 347"/>
              <a:gd name="T21" fmla="*/ 231 h 365"/>
              <a:gd name="T22" fmla="*/ 61 w 347"/>
              <a:gd name="T23" fmla="*/ 344 h 365"/>
              <a:gd name="T24" fmla="*/ 77 w 347"/>
              <a:gd name="T25" fmla="*/ 357 h 365"/>
              <a:gd name="T26" fmla="*/ 143 w 347"/>
              <a:gd name="T27" fmla="*/ 296 h 365"/>
              <a:gd name="T28" fmla="*/ 178 w 347"/>
              <a:gd name="T29" fmla="*/ 268 h 365"/>
              <a:gd name="T30" fmla="*/ 243 w 347"/>
              <a:gd name="T31" fmla="*/ 351 h 365"/>
              <a:gd name="T32" fmla="*/ 264 w 347"/>
              <a:gd name="T33" fmla="*/ 339 h 365"/>
              <a:gd name="T34" fmla="*/ 248 w 347"/>
              <a:gd name="T35" fmla="*/ 274 h 365"/>
              <a:gd name="T36" fmla="*/ 239 w 347"/>
              <a:gd name="T37" fmla="*/ 244 h 365"/>
              <a:gd name="T38" fmla="*/ 265 w 347"/>
              <a:gd name="T39" fmla="*/ 218 h 365"/>
              <a:gd name="T40" fmla="*/ 340 w 347"/>
              <a:gd name="T41" fmla="*/ 145 h 365"/>
              <a:gd name="T42" fmla="*/ 328 w 347"/>
              <a:gd name="T43" fmla="*/ 12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7" h="365">
                <a:moveTo>
                  <a:pt x="328" y="125"/>
                </a:moveTo>
                <a:cubicBezTo>
                  <a:pt x="302" y="134"/>
                  <a:pt x="271" y="140"/>
                  <a:pt x="243" y="152"/>
                </a:cubicBezTo>
                <a:cubicBezTo>
                  <a:pt x="252" y="108"/>
                  <a:pt x="256" y="62"/>
                  <a:pt x="262" y="17"/>
                </a:cubicBezTo>
                <a:cubicBezTo>
                  <a:pt x="264" y="8"/>
                  <a:pt x="251" y="0"/>
                  <a:pt x="246" y="10"/>
                </a:cubicBezTo>
                <a:cubicBezTo>
                  <a:pt x="201" y="96"/>
                  <a:pt x="201" y="96"/>
                  <a:pt x="201" y="96"/>
                </a:cubicBezTo>
                <a:cubicBezTo>
                  <a:pt x="189" y="118"/>
                  <a:pt x="175" y="139"/>
                  <a:pt x="168" y="163"/>
                </a:cubicBezTo>
                <a:cubicBezTo>
                  <a:pt x="148" y="151"/>
                  <a:pt x="125" y="154"/>
                  <a:pt x="103" y="154"/>
                </a:cubicBezTo>
                <a:cubicBezTo>
                  <a:pt x="74" y="153"/>
                  <a:pt x="45" y="151"/>
                  <a:pt x="17" y="151"/>
                </a:cubicBezTo>
                <a:cubicBezTo>
                  <a:pt x="4" y="150"/>
                  <a:pt x="0" y="168"/>
                  <a:pt x="10" y="174"/>
                </a:cubicBezTo>
                <a:cubicBezTo>
                  <a:pt x="35" y="188"/>
                  <a:pt x="60" y="202"/>
                  <a:pt x="84" y="216"/>
                </a:cubicBezTo>
                <a:cubicBezTo>
                  <a:pt x="93" y="221"/>
                  <a:pt x="101" y="226"/>
                  <a:pt x="110" y="231"/>
                </a:cubicBezTo>
                <a:cubicBezTo>
                  <a:pt x="92" y="268"/>
                  <a:pt x="77" y="307"/>
                  <a:pt x="61" y="344"/>
                </a:cubicBezTo>
                <a:cubicBezTo>
                  <a:pt x="56" y="355"/>
                  <a:pt x="68" y="365"/>
                  <a:pt x="77" y="357"/>
                </a:cubicBezTo>
                <a:cubicBezTo>
                  <a:pt x="99" y="337"/>
                  <a:pt x="121" y="316"/>
                  <a:pt x="143" y="296"/>
                </a:cubicBezTo>
                <a:cubicBezTo>
                  <a:pt x="154" y="286"/>
                  <a:pt x="166" y="276"/>
                  <a:pt x="178" y="268"/>
                </a:cubicBezTo>
                <a:cubicBezTo>
                  <a:pt x="173" y="272"/>
                  <a:pt x="239" y="346"/>
                  <a:pt x="243" y="351"/>
                </a:cubicBezTo>
                <a:cubicBezTo>
                  <a:pt x="252" y="361"/>
                  <a:pt x="267" y="351"/>
                  <a:pt x="264" y="339"/>
                </a:cubicBezTo>
                <a:cubicBezTo>
                  <a:pt x="259" y="317"/>
                  <a:pt x="254" y="296"/>
                  <a:pt x="248" y="274"/>
                </a:cubicBezTo>
                <a:cubicBezTo>
                  <a:pt x="245" y="264"/>
                  <a:pt x="243" y="253"/>
                  <a:pt x="239" y="244"/>
                </a:cubicBezTo>
                <a:cubicBezTo>
                  <a:pt x="248" y="235"/>
                  <a:pt x="256" y="226"/>
                  <a:pt x="265" y="218"/>
                </a:cubicBezTo>
                <a:cubicBezTo>
                  <a:pt x="290" y="194"/>
                  <a:pt x="316" y="171"/>
                  <a:pt x="340" y="145"/>
                </a:cubicBezTo>
                <a:cubicBezTo>
                  <a:pt x="347" y="137"/>
                  <a:pt x="340" y="121"/>
                  <a:pt x="328" y="125"/>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21" name="Freeform 1701"/>
          <p:cNvSpPr/>
          <p:nvPr>
            <p:custDataLst>
              <p:tags r:id="rId25"/>
            </p:custDataLst>
          </p:nvPr>
        </p:nvSpPr>
        <p:spPr bwMode="auto">
          <a:xfrm>
            <a:off x="10276840" y="1574165"/>
            <a:ext cx="142875" cy="130810"/>
          </a:xfrm>
          <a:custGeom>
            <a:avLst/>
            <a:gdLst>
              <a:gd name="T0" fmla="*/ 306 w 323"/>
              <a:gd name="T1" fmla="*/ 208 h 298"/>
              <a:gd name="T2" fmla="*/ 313 w 323"/>
              <a:gd name="T3" fmla="*/ 190 h 298"/>
              <a:gd name="T4" fmla="*/ 239 w 323"/>
              <a:gd name="T5" fmla="*/ 148 h 298"/>
              <a:gd name="T6" fmla="*/ 268 w 323"/>
              <a:gd name="T7" fmla="*/ 117 h 298"/>
              <a:gd name="T8" fmla="*/ 320 w 323"/>
              <a:gd name="T9" fmla="*/ 57 h 298"/>
              <a:gd name="T10" fmla="*/ 311 w 323"/>
              <a:gd name="T11" fmla="*/ 46 h 298"/>
              <a:gd name="T12" fmla="*/ 310 w 323"/>
              <a:gd name="T13" fmla="*/ 46 h 298"/>
              <a:gd name="T14" fmla="*/ 309 w 323"/>
              <a:gd name="T15" fmla="*/ 47 h 298"/>
              <a:gd name="T16" fmla="*/ 309 w 323"/>
              <a:gd name="T17" fmla="*/ 47 h 298"/>
              <a:gd name="T18" fmla="*/ 308 w 323"/>
              <a:gd name="T19" fmla="*/ 47 h 298"/>
              <a:gd name="T20" fmla="*/ 300 w 323"/>
              <a:gd name="T21" fmla="*/ 52 h 298"/>
              <a:gd name="T22" fmla="*/ 186 w 323"/>
              <a:gd name="T23" fmla="*/ 99 h 298"/>
              <a:gd name="T24" fmla="*/ 130 w 323"/>
              <a:gd name="T25" fmla="*/ 14 h 298"/>
              <a:gd name="T26" fmla="*/ 112 w 323"/>
              <a:gd name="T27" fmla="*/ 70 h 298"/>
              <a:gd name="T28" fmla="*/ 117 w 323"/>
              <a:gd name="T29" fmla="*/ 110 h 298"/>
              <a:gd name="T30" fmla="*/ 9 w 323"/>
              <a:gd name="T31" fmla="*/ 140 h 298"/>
              <a:gd name="T32" fmla="*/ 12 w 323"/>
              <a:gd name="T33" fmla="*/ 162 h 298"/>
              <a:gd name="T34" fmla="*/ 92 w 323"/>
              <a:gd name="T35" fmla="*/ 176 h 298"/>
              <a:gd name="T36" fmla="*/ 135 w 323"/>
              <a:gd name="T37" fmla="*/ 184 h 298"/>
              <a:gd name="T38" fmla="*/ 137 w 323"/>
              <a:gd name="T39" fmla="*/ 186 h 298"/>
              <a:gd name="T40" fmla="*/ 137 w 323"/>
              <a:gd name="T41" fmla="*/ 186 h 298"/>
              <a:gd name="T42" fmla="*/ 136 w 323"/>
              <a:gd name="T43" fmla="*/ 286 h 298"/>
              <a:gd name="T44" fmla="*/ 163 w 323"/>
              <a:gd name="T45" fmla="*/ 289 h 298"/>
              <a:gd name="T46" fmla="*/ 202 w 323"/>
              <a:gd name="T47" fmla="*/ 221 h 298"/>
              <a:gd name="T48" fmla="*/ 210 w 323"/>
              <a:gd name="T49" fmla="*/ 208 h 298"/>
              <a:gd name="T50" fmla="*/ 217 w 323"/>
              <a:gd name="T51" fmla="*/ 209 h 298"/>
              <a:gd name="T52" fmla="*/ 306 w 323"/>
              <a:gd name="T53" fmla="*/ 20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298">
                <a:moveTo>
                  <a:pt x="306" y="208"/>
                </a:moveTo>
                <a:cubicBezTo>
                  <a:pt x="314" y="208"/>
                  <a:pt x="319" y="196"/>
                  <a:pt x="313" y="190"/>
                </a:cubicBezTo>
                <a:cubicBezTo>
                  <a:pt x="294" y="172"/>
                  <a:pt x="267" y="155"/>
                  <a:pt x="239" y="148"/>
                </a:cubicBezTo>
                <a:cubicBezTo>
                  <a:pt x="249" y="138"/>
                  <a:pt x="258" y="127"/>
                  <a:pt x="268" y="117"/>
                </a:cubicBezTo>
                <a:cubicBezTo>
                  <a:pt x="286" y="98"/>
                  <a:pt x="307" y="80"/>
                  <a:pt x="320" y="57"/>
                </a:cubicBezTo>
                <a:cubicBezTo>
                  <a:pt x="323" y="50"/>
                  <a:pt x="317" y="43"/>
                  <a:pt x="311" y="46"/>
                </a:cubicBezTo>
                <a:cubicBezTo>
                  <a:pt x="311" y="46"/>
                  <a:pt x="310" y="46"/>
                  <a:pt x="310" y="46"/>
                </a:cubicBezTo>
                <a:cubicBezTo>
                  <a:pt x="310" y="46"/>
                  <a:pt x="309" y="47"/>
                  <a:pt x="309" y="47"/>
                </a:cubicBezTo>
                <a:cubicBezTo>
                  <a:pt x="309" y="47"/>
                  <a:pt x="309" y="47"/>
                  <a:pt x="309" y="47"/>
                </a:cubicBezTo>
                <a:cubicBezTo>
                  <a:pt x="309" y="47"/>
                  <a:pt x="308" y="47"/>
                  <a:pt x="308" y="47"/>
                </a:cubicBezTo>
                <a:cubicBezTo>
                  <a:pt x="306" y="49"/>
                  <a:pt x="303" y="51"/>
                  <a:pt x="300" y="52"/>
                </a:cubicBezTo>
                <a:cubicBezTo>
                  <a:pt x="265" y="74"/>
                  <a:pt x="221" y="77"/>
                  <a:pt x="186" y="99"/>
                </a:cubicBezTo>
                <a:cubicBezTo>
                  <a:pt x="184" y="57"/>
                  <a:pt x="166" y="0"/>
                  <a:pt x="130" y="14"/>
                </a:cubicBezTo>
                <a:cubicBezTo>
                  <a:pt x="108" y="23"/>
                  <a:pt x="110" y="51"/>
                  <a:pt x="112" y="70"/>
                </a:cubicBezTo>
                <a:cubicBezTo>
                  <a:pt x="113" y="84"/>
                  <a:pt x="115" y="97"/>
                  <a:pt x="117" y="110"/>
                </a:cubicBezTo>
                <a:cubicBezTo>
                  <a:pt x="79" y="109"/>
                  <a:pt x="41" y="121"/>
                  <a:pt x="9" y="140"/>
                </a:cubicBezTo>
                <a:cubicBezTo>
                  <a:pt x="0" y="145"/>
                  <a:pt x="0" y="162"/>
                  <a:pt x="12" y="162"/>
                </a:cubicBezTo>
                <a:cubicBezTo>
                  <a:pt x="39" y="162"/>
                  <a:pt x="66" y="171"/>
                  <a:pt x="92" y="176"/>
                </a:cubicBezTo>
                <a:cubicBezTo>
                  <a:pt x="106" y="179"/>
                  <a:pt x="121" y="183"/>
                  <a:pt x="135" y="184"/>
                </a:cubicBezTo>
                <a:cubicBezTo>
                  <a:pt x="135" y="185"/>
                  <a:pt x="136" y="186"/>
                  <a:pt x="137" y="186"/>
                </a:cubicBezTo>
                <a:cubicBezTo>
                  <a:pt x="137" y="186"/>
                  <a:pt x="137" y="186"/>
                  <a:pt x="137" y="186"/>
                </a:cubicBezTo>
                <a:cubicBezTo>
                  <a:pt x="125" y="219"/>
                  <a:pt x="124" y="251"/>
                  <a:pt x="136" y="286"/>
                </a:cubicBezTo>
                <a:cubicBezTo>
                  <a:pt x="140" y="297"/>
                  <a:pt x="157" y="298"/>
                  <a:pt x="163" y="289"/>
                </a:cubicBezTo>
                <a:cubicBezTo>
                  <a:pt x="176" y="266"/>
                  <a:pt x="189" y="244"/>
                  <a:pt x="202" y="221"/>
                </a:cubicBezTo>
                <a:cubicBezTo>
                  <a:pt x="205" y="217"/>
                  <a:pt x="208" y="213"/>
                  <a:pt x="210" y="208"/>
                </a:cubicBezTo>
                <a:cubicBezTo>
                  <a:pt x="212" y="208"/>
                  <a:pt x="215" y="209"/>
                  <a:pt x="217" y="209"/>
                </a:cubicBezTo>
                <a:cubicBezTo>
                  <a:pt x="247" y="212"/>
                  <a:pt x="276" y="212"/>
                  <a:pt x="306" y="208"/>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31" name="Freeform 1702"/>
          <p:cNvSpPr/>
          <p:nvPr>
            <p:custDataLst>
              <p:tags r:id="rId26"/>
            </p:custDataLst>
          </p:nvPr>
        </p:nvSpPr>
        <p:spPr bwMode="auto">
          <a:xfrm>
            <a:off x="10631805" y="1846580"/>
            <a:ext cx="129540" cy="141605"/>
          </a:xfrm>
          <a:custGeom>
            <a:avLst/>
            <a:gdLst>
              <a:gd name="T0" fmla="*/ 67 w 293"/>
              <a:gd name="T1" fmla="*/ 296 h 336"/>
              <a:gd name="T2" fmla="*/ 84 w 293"/>
              <a:gd name="T3" fmla="*/ 305 h 336"/>
              <a:gd name="T4" fmla="*/ 136 w 293"/>
              <a:gd name="T5" fmla="*/ 238 h 336"/>
              <a:gd name="T6" fmla="*/ 162 w 293"/>
              <a:gd name="T7" fmla="*/ 271 h 336"/>
              <a:gd name="T8" fmla="*/ 214 w 293"/>
              <a:gd name="T9" fmla="*/ 331 h 336"/>
              <a:gd name="T10" fmla="*/ 226 w 293"/>
              <a:gd name="T11" fmla="*/ 324 h 336"/>
              <a:gd name="T12" fmla="*/ 227 w 293"/>
              <a:gd name="T13" fmla="*/ 324 h 336"/>
              <a:gd name="T14" fmla="*/ 226 w 293"/>
              <a:gd name="T15" fmla="*/ 322 h 336"/>
              <a:gd name="T16" fmla="*/ 226 w 293"/>
              <a:gd name="T17" fmla="*/ 322 h 336"/>
              <a:gd name="T18" fmla="*/ 226 w 293"/>
              <a:gd name="T19" fmla="*/ 322 h 336"/>
              <a:gd name="T20" fmla="*/ 222 w 293"/>
              <a:gd name="T21" fmla="*/ 313 h 336"/>
              <a:gd name="T22" fmla="*/ 193 w 293"/>
              <a:gd name="T23" fmla="*/ 193 h 336"/>
              <a:gd name="T24" fmla="*/ 285 w 293"/>
              <a:gd name="T25" fmla="*/ 150 h 336"/>
              <a:gd name="T26" fmla="*/ 232 w 293"/>
              <a:gd name="T27" fmla="*/ 124 h 336"/>
              <a:gd name="T28" fmla="*/ 192 w 293"/>
              <a:gd name="T29" fmla="*/ 123 h 336"/>
              <a:gd name="T30" fmla="*/ 179 w 293"/>
              <a:gd name="T31" fmla="*/ 12 h 336"/>
              <a:gd name="T32" fmla="*/ 157 w 293"/>
              <a:gd name="T33" fmla="*/ 12 h 336"/>
              <a:gd name="T34" fmla="*/ 130 w 293"/>
              <a:gd name="T35" fmla="*/ 89 h 336"/>
              <a:gd name="T36" fmla="*/ 116 w 293"/>
              <a:gd name="T37" fmla="*/ 130 h 336"/>
              <a:gd name="T38" fmla="*/ 114 w 293"/>
              <a:gd name="T39" fmla="*/ 131 h 336"/>
              <a:gd name="T40" fmla="*/ 114 w 293"/>
              <a:gd name="T41" fmla="*/ 131 h 336"/>
              <a:gd name="T42" fmla="*/ 15 w 293"/>
              <a:gd name="T43" fmla="*/ 116 h 336"/>
              <a:gd name="T44" fmla="*/ 9 w 293"/>
              <a:gd name="T45" fmla="*/ 141 h 336"/>
              <a:gd name="T46" fmla="*/ 69 w 293"/>
              <a:gd name="T47" fmla="*/ 191 h 336"/>
              <a:gd name="T48" fmla="*/ 81 w 293"/>
              <a:gd name="T49" fmla="*/ 201 h 336"/>
              <a:gd name="T50" fmla="*/ 80 w 293"/>
              <a:gd name="T51" fmla="*/ 207 h 336"/>
              <a:gd name="T52" fmla="*/ 67 w 293"/>
              <a:gd name="T53" fmla="*/ 29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3" h="336">
                <a:moveTo>
                  <a:pt x="67" y="296"/>
                </a:moveTo>
                <a:cubicBezTo>
                  <a:pt x="66" y="304"/>
                  <a:pt x="77" y="311"/>
                  <a:pt x="84" y="305"/>
                </a:cubicBezTo>
                <a:cubicBezTo>
                  <a:pt x="105" y="289"/>
                  <a:pt x="125" y="265"/>
                  <a:pt x="136" y="238"/>
                </a:cubicBezTo>
                <a:cubicBezTo>
                  <a:pt x="144" y="249"/>
                  <a:pt x="154" y="260"/>
                  <a:pt x="162" y="271"/>
                </a:cubicBezTo>
                <a:cubicBezTo>
                  <a:pt x="178" y="292"/>
                  <a:pt x="193" y="315"/>
                  <a:pt x="214" y="331"/>
                </a:cubicBezTo>
                <a:cubicBezTo>
                  <a:pt x="220" y="336"/>
                  <a:pt x="228" y="331"/>
                  <a:pt x="226" y="324"/>
                </a:cubicBezTo>
                <a:cubicBezTo>
                  <a:pt x="226" y="324"/>
                  <a:pt x="227" y="324"/>
                  <a:pt x="227" y="324"/>
                </a:cubicBezTo>
                <a:cubicBezTo>
                  <a:pt x="226" y="324"/>
                  <a:pt x="226" y="323"/>
                  <a:pt x="226" y="322"/>
                </a:cubicBezTo>
                <a:cubicBezTo>
                  <a:pt x="226" y="322"/>
                  <a:pt x="226" y="322"/>
                  <a:pt x="226" y="322"/>
                </a:cubicBezTo>
                <a:cubicBezTo>
                  <a:pt x="226" y="322"/>
                  <a:pt x="226" y="322"/>
                  <a:pt x="226" y="322"/>
                </a:cubicBezTo>
                <a:cubicBezTo>
                  <a:pt x="224" y="319"/>
                  <a:pt x="223" y="316"/>
                  <a:pt x="222" y="313"/>
                </a:cubicBezTo>
                <a:cubicBezTo>
                  <a:pt x="206" y="275"/>
                  <a:pt x="209" y="231"/>
                  <a:pt x="193" y="193"/>
                </a:cubicBezTo>
                <a:cubicBezTo>
                  <a:pt x="235" y="198"/>
                  <a:pt x="293" y="188"/>
                  <a:pt x="285" y="150"/>
                </a:cubicBezTo>
                <a:cubicBezTo>
                  <a:pt x="280" y="127"/>
                  <a:pt x="251" y="125"/>
                  <a:pt x="232" y="124"/>
                </a:cubicBezTo>
                <a:cubicBezTo>
                  <a:pt x="219" y="123"/>
                  <a:pt x="205" y="123"/>
                  <a:pt x="192" y="123"/>
                </a:cubicBezTo>
                <a:cubicBezTo>
                  <a:pt x="199" y="86"/>
                  <a:pt x="193" y="46"/>
                  <a:pt x="179" y="12"/>
                </a:cubicBezTo>
                <a:cubicBezTo>
                  <a:pt x="175" y="2"/>
                  <a:pt x="159" y="0"/>
                  <a:pt x="157" y="12"/>
                </a:cubicBezTo>
                <a:cubicBezTo>
                  <a:pt x="153" y="38"/>
                  <a:pt x="140" y="64"/>
                  <a:pt x="130" y="89"/>
                </a:cubicBezTo>
                <a:cubicBezTo>
                  <a:pt x="125" y="102"/>
                  <a:pt x="119" y="116"/>
                  <a:pt x="116" y="130"/>
                </a:cubicBezTo>
                <a:cubicBezTo>
                  <a:pt x="115" y="130"/>
                  <a:pt x="114" y="131"/>
                  <a:pt x="114" y="131"/>
                </a:cubicBezTo>
                <a:cubicBezTo>
                  <a:pt x="114" y="131"/>
                  <a:pt x="114" y="131"/>
                  <a:pt x="114" y="131"/>
                </a:cubicBezTo>
                <a:cubicBezTo>
                  <a:pt x="83" y="115"/>
                  <a:pt x="52" y="109"/>
                  <a:pt x="15" y="116"/>
                </a:cubicBezTo>
                <a:cubicBezTo>
                  <a:pt x="4" y="117"/>
                  <a:pt x="0" y="135"/>
                  <a:pt x="9" y="141"/>
                </a:cubicBezTo>
                <a:cubicBezTo>
                  <a:pt x="29" y="158"/>
                  <a:pt x="49" y="175"/>
                  <a:pt x="69" y="191"/>
                </a:cubicBezTo>
                <a:cubicBezTo>
                  <a:pt x="73" y="194"/>
                  <a:pt x="77" y="197"/>
                  <a:pt x="81" y="201"/>
                </a:cubicBezTo>
                <a:cubicBezTo>
                  <a:pt x="81" y="203"/>
                  <a:pt x="80" y="205"/>
                  <a:pt x="80" y="207"/>
                </a:cubicBezTo>
                <a:cubicBezTo>
                  <a:pt x="72" y="236"/>
                  <a:pt x="68" y="266"/>
                  <a:pt x="67" y="296"/>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32" name="Freeform 1703"/>
          <p:cNvSpPr/>
          <p:nvPr>
            <p:custDataLst>
              <p:tags r:id="rId27"/>
            </p:custDataLst>
          </p:nvPr>
        </p:nvSpPr>
        <p:spPr bwMode="auto">
          <a:xfrm>
            <a:off x="8857615" y="1219200"/>
            <a:ext cx="129540" cy="130175"/>
          </a:xfrm>
          <a:custGeom>
            <a:avLst/>
            <a:gdLst>
              <a:gd name="T0" fmla="*/ 336 w 369"/>
              <a:gd name="T1" fmla="*/ 92 h 332"/>
              <a:gd name="T2" fmla="*/ 272 w 369"/>
              <a:gd name="T3" fmla="*/ 101 h 332"/>
              <a:gd name="T4" fmla="*/ 232 w 369"/>
              <a:gd name="T5" fmla="*/ 118 h 332"/>
              <a:gd name="T6" fmla="*/ 195 w 369"/>
              <a:gd name="T7" fmla="*/ 11 h 332"/>
              <a:gd name="T8" fmla="*/ 175 w 369"/>
              <a:gd name="T9" fmla="*/ 11 h 332"/>
              <a:gd name="T10" fmla="*/ 154 w 369"/>
              <a:gd name="T11" fmla="*/ 92 h 332"/>
              <a:gd name="T12" fmla="*/ 144 w 369"/>
              <a:gd name="T13" fmla="*/ 130 h 332"/>
              <a:gd name="T14" fmla="*/ 12 w 369"/>
              <a:gd name="T15" fmla="*/ 151 h 332"/>
              <a:gd name="T16" fmla="*/ 9 w 369"/>
              <a:gd name="T17" fmla="*/ 173 h 332"/>
              <a:gd name="T18" fmla="*/ 108 w 369"/>
              <a:gd name="T19" fmla="*/ 214 h 332"/>
              <a:gd name="T20" fmla="*/ 98 w 369"/>
              <a:gd name="T21" fmla="*/ 314 h 332"/>
              <a:gd name="T22" fmla="*/ 120 w 369"/>
              <a:gd name="T23" fmla="*/ 323 h 332"/>
              <a:gd name="T24" fmla="*/ 198 w 369"/>
              <a:gd name="T25" fmla="*/ 234 h 332"/>
              <a:gd name="T26" fmla="*/ 198 w 369"/>
              <a:gd name="T27" fmla="*/ 235 h 332"/>
              <a:gd name="T28" fmla="*/ 249 w 369"/>
              <a:gd name="T29" fmla="*/ 309 h 332"/>
              <a:gd name="T30" fmla="*/ 276 w 369"/>
              <a:gd name="T31" fmla="*/ 305 h 332"/>
              <a:gd name="T32" fmla="*/ 283 w 369"/>
              <a:gd name="T33" fmla="*/ 174 h 332"/>
              <a:gd name="T34" fmla="*/ 336 w 369"/>
              <a:gd name="T35" fmla="*/ 9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 h="332">
                <a:moveTo>
                  <a:pt x="336" y="92"/>
                </a:moveTo>
                <a:cubicBezTo>
                  <a:pt x="319" y="81"/>
                  <a:pt x="289" y="95"/>
                  <a:pt x="272" y="101"/>
                </a:cubicBezTo>
                <a:cubicBezTo>
                  <a:pt x="259" y="106"/>
                  <a:pt x="245" y="112"/>
                  <a:pt x="232" y="118"/>
                </a:cubicBezTo>
                <a:cubicBezTo>
                  <a:pt x="218" y="83"/>
                  <a:pt x="206" y="48"/>
                  <a:pt x="195" y="11"/>
                </a:cubicBezTo>
                <a:cubicBezTo>
                  <a:pt x="192" y="1"/>
                  <a:pt x="177" y="0"/>
                  <a:pt x="175" y="11"/>
                </a:cubicBezTo>
                <a:cubicBezTo>
                  <a:pt x="169" y="38"/>
                  <a:pt x="160" y="65"/>
                  <a:pt x="154" y="92"/>
                </a:cubicBezTo>
                <a:cubicBezTo>
                  <a:pt x="150" y="104"/>
                  <a:pt x="146" y="117"/>
                  <a:pt x="144" y="130"/>
                </a:cubicBezTo>
                <a:cubicBezTo>
                  <a:pt x="103" y="123"/>
                  <a:pt x="50" y="140"/>
                  <a:pt x="12" y="151"/>
                </a:cubicBezTo>
                <a:cubicBezTo>
                  <a:pt x="2" y="154"/>
                  <a:pt x="0" y="167"/>
                  <a:pt x="9" y="173"/>
                </a:cubicBezTo>
                <a:cubicBezTo>
                  <a:pt x="35" y="190"/>
                  <a:pt x="72" y="209"/>
                  <a:pt x="108" y="214"/>
                </a:cubicBezTo>
                <a:cubicBezTo>
                  <a:pt x="96" y="245"/>
                  <a:pt x="97" y="285"/>
                  <a:pt x="98" y="314"/>
                </a:cubicBezTo>
                <a:cubicBezTo>
                  <a:pt x="98" y="325"/>
                  <a:pt x="112" y="332"/>
                  <a:pt x="120" y="323"/>
                </a:cubicBezTo>
                <a:cubicBezTo>
                  <a:pt x="146" y="296"/>
                  <a:pt x="180" y="268"/>
                  <a:pt x="198" y="234"/>
                </a:cubicBezTo>
                <a:cubicBezTo>
                  <a:pt x="198" y="234"/>
                  <a:pt x="198" y="235"/>
                  <a:pt x="198" y="235"/>
                </a:cubicBezTo>
                <a:cubicBezTo>
                  <a:pt x="217" y="257"/>
                  <a:pt x="233" y="284"/>
                  <a:pt x="249" y="309"/>
                </a:cubicBezTo>
                <a:cubicBezTo>
                  <a:pt x="256" y="319"/>
                  <a:pt x="273" y="318"/>
                  <a:pt x="276" y="305"/>
                </a:cubicBezTo>
                <a:cubicBezTo>
                  <a:pt x="284" y="269"/>
                  <a:pt x="298" y="212"/>
                  <a:pt x="283" y="174"/>
                </a:cubicBezTo>
                <a:cubicBezTo>
                  <a:pt x="321" y="151"/>
                  <a:pt x="369" y="114"/>
                  <a:pt x="336" y="92"/>
                </a:cubicBezTo>
                <a:close/>
              </a:path>
            </a:pathLst>
          </a:custGeom>
          <a:solidFill>
            <a:schemeClr val="accent1">
              <a:lumMod val="60000"/>
              <a:lumOff val="40000"/>
            </a:schemeClr>
          </a:solidFill>
          <a:ln>
            <a:noFill/>
          </a:ln>
        </p:spPr>
        <p:txBody>
          <a:bodyPr vert="horz" wrap="square" lIns="91440" tIns="45720" rIns="91440" bIns="45720" numCol="1" anchor="ctr" anchorCtr="0" compatLnSpc="1"/>
          <a:lstStyle/>
          <a:p>
            <a:pPr algn="ctr"/>
            <a:endParaRPr lang="zh-CN" altLang="en-US">
              <a:solidFill>
                <a:schemeClr val="dk1"/>
              </a:solidFill>
              <a:latin typeface="汉仪粗简黑简" panose="00020600040101010101" charset="-122"/>
              <a:ea typeface="汉仪粗简黑简" panose="00020600040101010101" charset="-122"/>
            </a:endParaRPr>
          </a:p>
        </p:txBody>
      </p:sp>
      <p:sp>
        <p:nvSpPr>
          <p:cNvPr id="33" name="文本框 32"/>
          <p:cNvSpPr txBox="1"/>
          <p:nvPr>
            <p:custDataLst>
              <p:tags r:id="rId28"/>
            </p:custDataLst>
          </p:nvPr>
        </p:nvSpPr>
        <p:spPr>
          <a:xfrm>
            <a:off x="9236075" y="1380490"/>
            <a:ext cx="801370" cy="732790"/>
          </a:xfrm>
          <a:prstGeom prst="rect">
            <a:avLst/>
          </a:prstGeom>
          <a:noFill/>
        </p:spPr>
        <p:txBody>
          <a:bodyPr wrap="square" rtlCol="0" anchor="ctr" anchorCtr="0">
            <a:normAutofit/>
          </a:bodyPr>
          <a:lstStyle/>
          <a:p>
            <a:pPr algn="ctr"/>
            <a:r>
              <a:rPr lang="en-US" altLang="zh-CN" sz="3200" b="1" dirty="0">
                <a:solidFill>
                  <a:schemeClr val="lt1"/>
                </a:solidFill>
                <a:latin typeface="汉仪粗简黑简" panose="00020600040101010101" charset="-122"/>
                <a:ea typeface="汉仪粗简黑简" panose="00020600040101010101" charset="-122"/>
                <a:cs typeface="Arial" panose="020B0604020202020204" pitchFamily="34" charset="0"/>
              </a:rPr>
              <a:t>01</a:t>
            </a:r>
            <a:endParaRPr lang="en-US" altLang="zh-CN" sz="3200" b="1" dirty="0">
              <a:solidFill>
                <a:schemeClr val="lt1"/>
              </a:solidFill>
              <a:latin typeface="汉仪粗简黑简" panose="00020600040101010101" charset="-122"/>
              <a:ea typeface="汉仪粗简黑简" panose="00020600040101010101" charset="-122"/>
              <a:cs typeface="Arial" panose="020B0604020202020204" pitchFamily="34" charset="0"/>
            </a:endParaRPr>
          </a:p>
        </p:txBody>
      </p:sp>
      <p:sp>
        <p:nvSpPr>
          <p:cNvPr id="34" name="Freeform 685"/>
          <p:cNvSpPr/>
          <p:nvPr>
            <p:custDataLst>
              <p:tags r:id="rId29"/>
            </p:custDataLst>
          </p:nvPr>
        </p:nvSpPr>
        <p:spPr bwMode="auto">
          <a:xfrm rot="21120000">
            <a:off x="8854440" y="1673860"/>
            <a:ext cx="1471295" cy="655955"/>
          </a:xfrm>
          <a:custGeom>
            <a:avLst/>
            <a:gdLst>
              <a:gd name="T0" fmla="*/ 18 w 1169"/>
              <a:gd name="T1" fmla="*/ 30 h 526"/>
              <a:gd name="T2" fmla="*/ 104 w 1169"/>
              <a:gd name="T3" fmla="*/ 6 h 526"/>
              <a:gd name="T4" fmla="*/ 207 w 1169"/>
              <a:gd name="T5" fmla="*/ 27 h 526"/>
              <a:gd name="T6" fmla="*/ 272 w 1169"/>
              <a:gd name="T7" fmla="*/ 52 h 526"/>
              <a:gd name="T8" fmla="*/ 287 w 1169"/>
              <a:gd name="T9" fmla="*/ 66 h 526"/>
              <a:gd name="T10" fmla="*/ 277 w 1169"/>
              <a:gd name="T11" fmla="*/ 82 h 526"/>
              <a:gd name="T12" fmla="*/ 267 w 1169"/>
              <a:gd name="T13" fmla="*/ 81 h 526"/>
              <a:gd name="T14" fmla="*/ 151 w 1169"/>
              <a:gd name="T15" fmla="*/ 36 h 526"/>
              <a:gd name="T16" fmla="*/ 40 w 1169"/>
              <a:gd name="T17" fmla="*/ 28 h 526"/>
              <a:gd name="T18" fmla="*/ 55 w 1169"/>
              <a:gd name="T19" fmla="*/ 105 h 526"/>
              <a:gd name="T20" fmla="*/ 121 w 1169"/>
              <a:gd name="T21" fmla="*/ 146 h 526"/>
              <a:gd name="T22" fmla="*/ 983 w 1169"/>
              <a:gd name="T23" fmla="*/ 460 h 526"/>
              <a:gd name="T24" fmla="*/ 1125 w 1169"/>
              <a:gd name="T25" fmla="*/ 425 h 526"/>
              <a:gd name="T26" fmla="*/ 1108 w 1169"/>
              <a:gd name="T27" fmla="*/ 405 h 526"/>
              <a:gd name="T28" fmla="*/ 919 w 1169"/>
              <a:gd name="T29" fmla="*/ 277 h 526"/>
              <a:gd name="T30" fmla="*/ 901 w 1169"/>
              <a:gd name="T31" fmla="*/ 267 h 526"/>
              <a:gd name="T32" fmla="*/ 898 w 1169"/>
              <a:gd name="T33" fmla="*/ 243 h 526"/>
              <a:gd name="T34" fmla="*/ 1076 w 1169"/>
              <a:gd name="T35" fmla="*/ 341 h 526"/>
              <a:gd name="T36" fmla="*/ 1130 w 1169"/>
              <a:gd name="T37" fmla="*/ 474 h 526"/>
              <a:gd name="T38" fmla="*/ 968 w 1169"/>
              <a:gd name="T39" fmla="*/ 497 h 526"/>
              <a:gd name="T40" fmla="*/ 766 w 1169"/>
              <a:gd name="T41" fmla="*/ 443 h 526"/>
              <a:gd name="T42" fmla="*/ 370 w 1169"/>
              <a:gd name="T43" fmla="*/ 301 h 526"/>
              <a:gd name="T44" fmla="*/ 184 w 1169"/>
              <a:gd name="T45" fmla="*/ 214 h 526"/>
              <a:gd name="T46" fmla="*/ 94 w 1169"/>
              <a:gd name="T47" fmla="*/ 166 h 526"/>
              <a:gd name="T48" fmla="*/ 20 w 1169"/>
              <a:gd name="T49" fmla="*/ 108 h 526"/>
              <a:gd name="T50" fmla="*/ 18 w 1169"/>
              <a:gd name="T51" fmla="*/ 3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60" h="606">
                <a:moveTo>
                  <a:pt x="78" y="0"/>
                </a:moveTo>
                <a:cubicBezTo>
                  <a:pt x="81" y="0"/>
                  <a:pt x="85" y="0"/>
                  <a:pt x="88" y="0"/>
                </a:cubicBezTo>
                <a:cubicBezTo>
                  <a:pt x="97" y="0"/>
                  <a:pt x="107" y="1"/>
                  <a:pt x="117" y="2"/>
                </a:cubicBezTo>
                <a:cubicBezTo>
                  <a:pt x="158" y="6"/>
                  <a:pt x="200" y="14"/>
                  <a:pt x="240" y="27"/>
                </a:cubicBezTo>
                <a:cubicBezTo>
                  <a:pt x="247" y="29"/>
                  <a:pt x="253" y="32"/>
                  <a:pt x="260" y="34"/>
                </a:cubicBezTo>
                <a:lnTo>
                  <a:pt x="275" y="39"/>
                </a:lnTo>
                <a:lnTo>
                  <a:pt x="283" y="54"/>
                </a:lnTo>
                <a:cubicBezTo>
                  <a:pt x="287" y="59"/>
                  <a:pt x="290" y="65"/>
                  <a:pt x="294" y="71"/>
                </a:cubicBezTo>
                <a:cubicBezTo>
                  <a:pt x="298" y="76"/>
                  <a:pt x="302" y="82"/>
                  <a:pt x="306" y="88"/>
                </a:cubicBezTo>
                <a:lnTo>
                  <a:pt x="308" y="91"/>
                </a:lnTo>
                <a:lnTo>
                  <a:pt x="276" y="79"/>
                </a:lnTo>
                <a:cubicBezTo>
                  <a:pt x="241" y="66"/>
                  <a:pt x="208" y="52"/>
                  <a:pt x="173" y="38"/>
                </a:cubicBezTo>
                <a:cubicBezTo>
                  <a:pt x="141" y="26"/>
                  <a:pt x="70" y="2"/>
                  <a:pt x="40" y="29"/>
                </a:cubicBezTo>
                <a:cubicBezTo>
                  <a:pt x="10" y="54"/>
                  <a:pt x="38" y="100"/>
                  <a:pt x="58" y="121"/>
                </a:cubicBezTo>
                <a:cubicBezTo>
                  <a:pt x="80" y="143"/>
                  <a:pt x="108" y="157"/>
                  <a:pt x="137" y="170"/>
                </a:cubicBezTo>
                <a:cubicBezTo>
                  <a:pt x="468" y="324"/>
                  <a:pt x="819" y="436"/>
                  <a:pt x="1168" y="546"/>
                </a:cubicBezTo>
                <a:cubicBezTo>
                  <a:pt x="1204" y="558"/>
                  <a:pt x="1379" y="597"/>
                  <a:pt x="1338" y="504"/>
                </a:cubicBezTo>
                <a:cubicBezTo>
                  <a:pt x="1333" y="494"/>
                  <a:pt x="1326" y="487"/>
                  <a:pt x="1317" y="480"/>
                </a:cubicBezTo>
                <a:cubicBezTo>
                  <a:pt x="1265" y="428"/>
                  <a:pt x="1204" y="383"/>
                  <a:pt x="1138" y="349"/>
                </a:cubicBezTo>
                <a:lnTo>
                  <a:pt x="1128" y="344"/>
                </a:lnTo>
                <a:lnTo>
                  <a:pt x="1140" y="337"/>
                </a:lnTo>
                <a:cubicBezTo>
                  <a:pt x="1145" y="335"/>
                  <a:pt x="1149" y="332"/>
                  <a:pt x="1153" y="330"/>
                </a:cubicBezTo>
                <a:lnTo>
                  <a:pt x="1155" y="328"/>
                </a:lnTo>
                <a:lnTo>
                  <a:pt x="1176" y="339"/>
                </a:lnTo>
                <a:cubicBezTo>
                  <a:pt x="1211" y="359"/>
                  <a:pt x="1245" y="380"/>
                  <a:pt x="1279" y="403"/>
                </a:cubicBezTo>
                <a:cubicBezTo>
                  <a:pt x="1328" y="438"/>
                  <a:pt x="1390" y="500"/>
                  <a:pt x="1344" y="563"/>
                </a:cubicBezTo>
                <a:cubicBezTo>
                  <a:pt x="1298" y="625"/>
                  <a:pt x="1214" y="606"/>
                  <a:pt x="1150" y="590"/>
                </a:cubicBezTo>
                <a:cubicBezTo>
                  <a:pt x="1070" y="570"/>
                  <a:pt x="988" y="550"/>
                  <a:pt x="908" y="526"/>
                </a:cubicBezTo>
                <a:cubicBezTo>
                  <a:pt x="748" y="478"/>
                  <a:pt x="589" y="421"/>
                  <a:pt x="435" y="355"/>
                </a:cubicBezTo>
                <a:cubicBezTo>
                  <a:pt x="359" y="323"/>
                  <a:pt x="285" y="290"/>
                  <a:pt x="212" y="251"/>
                </a:cubicBezTo>
                <a:cubicBezTo>
                  <a:pt x="175" y="233"/>
                  <a:pt x="139" y="214"/>
                  <a:pt x="105" y="194"/>
                </a:cubicBezTo>
                <a:cubicBezTo>
                  <a:pt x="71" y="176"/>
                  <a:pt x="36" y="157"/>
                  <a:pt x="16" y="124"/>
                </a:cubicBezTo>
                <a:cubicBezTo>
                  <a:pt x="-2" y="97"/>
                  <a:pt x="-8" y="58"/>
                  <a:pt x="14" y="31"/>
                </a:cubicBezTo>
                <a:cubicBezTo>
                  <a:pt x="31" y="7"/>
                  <a:pt x="53" y="1"/>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noAutofit/>
          </a:bodyPr>
          <a:lstStyle/>
          <a:p>
            <a:pPr algn="ctr"/>
            <a:endParaRPr lang="zh-CN" altLang="en-US" dirty="0">
              <a:solidFill>
                <a:schemeClr val="dk1"/>
              </a:solidFill>
              <a:latin typeface="汉仪粗简黑简" panose="00020600040101010101" charset="-122"/>
              <a:ea typeface="汉仪粗简黑简" panose="00020600040101010101" charset="-122"/>
            </a:endParaRPr>
          </a:p>
        </p:txBody>
      </p:sp>
      <p:sp>
        <p:nvSpPr>
          <p:cNvPr id="256" name="文本框 6"/>
          <p:cNvSpPr txBox="1"/>
          <p:nvPr>
            <p:custDataLst>
              <p:tags r:id="rId30"/>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sym typeface="+mn-ea"/>
              </a:rPr>
              <a:t>打预防针前家长要做哪些准备？</a:t>
            </a:r>
            <a:endParaRPr lang="zh-CN" altLang="en-US" dirty="0">
              <a:solidFill>
                <a:schemeClr val="accent1"/>
              </a:solidFill>
              <a:latin typeface="汉仪粗黑 简" panose="00020600040101010101" charset="-122"/>
              <a:ea typeface="汉仪粗黑 简" panose="00020600040101010101" charset="-122"/>
              <a:sym typeface="+mn-ea"/>
            </a:endParaRPr>
          </a:p>
        </p:txBody>
      </p:sp>
      <p:sp>
        <p:nvSpPr>
          <p:cNvPr id="4" name="任意多边形: 形状 20"/>
          <p:cNvSpPr/>
          <p:nvPr>
            <p:custDataLst>
              <p:tags r:id="rId31"/>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lumMod val="60000"/>
              <a:lumOff val="40000"/>
            </a:schemeClr>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汉仪粗简黑简" panose="00020600040101010101" charset="-122"/>
              <a:ea typeface="汉仪粗简黑简" panose="00020600040101010101" charset="-122"/>
            </a:endParaRPr>
          </a:p>
        </p:txBody>
      </p:sp>
    </p:spTree>
    <p:custDataLst>
      <p:tags r:id="rId32"/>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9" name="文本框 6"/>
          <p:cNvSpPr txBox="1"/>
          <p:nvPr>
            <p:custDataLst>
              <p:tags r:id="rId3"/>
            </p:custDataLst>
          </p:nvPr>
        </p:nvSpPr>
        <p:spPr>
          <a:xfrm>
            <a:off x="762006" y="22225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sym typeface="+mn-ea"/>
              </a:rPr>
              <a:t>接种前需清楚的几个问题</a:t>
            </a:r>
            <a:endParaRPr lang="zh-CN" altLang="en-US" dirty="0">
              <a:solidFill>
                <a:schemeClr val="accent1"/>
              </a:solidFill>
              <a:latin typeface="汉仪粗黑 简" panose="00020600040101010101" charset="-122"/>
              <a:ea typeface="汉仪粗黑 简" panose="00020600040101010101" charset="-122"/>
              <a:sym typeface="+mn-ea"/>
            </a:endParaRPr>
          </a:p>
        </p:txBody>
      </p:sp>
      <p:cxnSp>
        <p:nvCxnSpPr>
          <p:cNvPr id="8" name="直接连接符 7"/>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custDataLst>
              <p:tags r:id="rId5"/>
            </p:custDataLst>
          </p:nvPr>
        </p:nvPicPr>
        <p:blipFill rotWithShape="1">
          <a:blip r:embed="rId6"/>
          <a:srcRect l="3448" r="3448"/>
          <a:stretch>
            <a:fillRect/>
          </a:stretch>
        </p:blipFill>
        <p:spPr>
          <a:xfrm>
            <a:off x="460335" y="1538817"/>
            <a:ext cx="4229126" cy="4542367"/>
          </a:xfrm>
          <a:custGeom>
            <a:avLst/>
            <a:gdLst/>
            <a:ahLst/>
            <a:cxnLst>
              <a:cxn ang="3">
                <a:pos x="hc" y="t"/>
              </a:cxn>
              <a:cxn ang="cd2">
                <a:pos x="l" y="vc"/>
              </a:cxn>
              <a:cxn ang="cd4">
                <a:pos x="hc" y="b"/>
              </a:cxn>
              <a:cxn ang="0">
                <a:pos x="r" y="vc"/>
              </a:cxn>
            </a:cxnLst>
            <a:rect l="l" t="t" r="r" b="b"/>
            <a:pathLst>
              <a:path w="5040" h="6960">
                <a:moveTo>
                  <a:pt x="0" y="0"/>
                </a:moveTo>
                <a:lnTo>
                  <a:pt x="5040" y="0"/>
                </a:lnTo>
                <a:lnTo>
                  <a:pt x="5040" y="6960"/>
                </a:lnTo>
                <a:lnTo>
                  <a:pt x="0" y="6960"/>
                </a:lnTo>
                <a:lnTo>
                  <a:pt x="0" y="0"/>
                </a:lnTo>
                <a:close/>
              </a:path>
            </a:pathLst>
          </a:custGeom>
          <a:effectLst>
            <a:outerShdw blurRad="457200" dist="50800" dir="2700000" algn="tl" rotWithShape="0">
              <a:srgbClr val="000000">
                <a:alpha val="20000"/>
              </a:srgbClr>
            </a:outerShdw>
          </a:effectLst>
        </p:spPr>
      </p:pic>
      <p:sp>
        <p:nvSpPr>
          <p:cNvPr id="12" name="Title 6"/>
          <p:cNvSpPr txBox="1"/>
          <p:nvPr>
            <p:custDataLst>
              <p:tags r:id="rId7"/>
            </p:custDataLst>
          </p:nvPr>
        </p:nvSpPr>
        <p:spPr>
          <a:xfrm>
            <a:off x="4689675" y="1158452"/>
            <a:ext cx="6735286" cy="4542367"/>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宝宝有无不适；最近1周或1个月内有无疾病发生，如发热、腹泻、过敏等，有无接触正患传染病的人。</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过敏反应。上次接种疫苗有无严重的副反应</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如有遗传性疾病，首次接种时就应咨询医生是否可以接种。</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最近有无进行激素、</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免疫球蛋白、</a:t>
            </a: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抗癌药物使用和放射治疗</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最近1个月内有无接受血液或血制品的使用</a:t>
            </a:r>
            <a:endPar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400050" lvl="0" indent="-400050" algn="l" fontAlgn="ctr">
              <a:lnSpc>
                <a:spcPct val="130000"/>
              </a:lnSpc>
              <a:spcBef>
                <a:spcPts val="1000"/>
              </a:spcBef>
              <a:spcAft>
                <a:spcPts val="0"/>
              </a:spcAft>
              <a:buSzPct val="100000"/>
              <a:buFont typeface="+mn-ea"/>
              <a:buAutoNum type="ea1JpnChsDbPeriod"/>
            </a:pPr>
            <a:r>
              <a:rPr lang="en-US" altLang="zh-CN"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早产儿、低体重儿视情况要暂缓接种</a:t>
            </a:r>
            <a:r>
              <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或者咨询上级后接种。</a:t>
            </a:r>
            <a:endParaRPr lang="zh-CN" altLang="en-US" sz="1800" spc="100" dirty="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fontScale="9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sym typeface="+mn-ea"/>
              </a:rPr>
              <a:t>哪些宝宝不宜打预防针？</a:t>
            </a:r>
            <a:endParaRPr lang="zh-CN" altLang="en-US" dirty="0">
              <a:solidFill>
                <a:schemeClr val="accent1"/>
              </a:solidFill>
              <a:latin typeface="汉仪粗黑 简" panose="00020600040101010101" charset="-122"/>
              <a:ea typeface="汉仪粗黑 简" panose="00020600040101010101" charset="-122"/>
              <a:sym typeface="+mn-ea"/>
            </a:endParaRPr>
          </a:p>
        </p:txBody>
      </p:sp>
      <p:sp>
        <p:nvSpPr>
          <p:cNvPr id="2" name="任意多边形: 形状 20"/>
          <p:cNvSpPr/>
          <p:nvPr>
            <p:custDataLst>
              <p:tags r:id="rId4"/>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lumMod val="60000"/>
              <a:lumOff val="40000"/>
            </a:schemeClr>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汉仪粗简黑简" panose="00020600040101010101" charset="-122"/>
              <a:ea typeface="汉仪粗简黑简" panose="00020600040101010101" charset="-122"/>
            </a:endParaRPr>
          </a:p>
        </p:txBody>
      </p:sp>
      <p:sp>
        <p:nvSpPr>
          <p:cNvPr id="8" name="矩形 7"/>
          <p:cNvSpPr/>
          <p:nvPr userDrawn="1">
            <p:custDataLst>
              <p:tags r:id="rId5"/>
            </p:custDataLst>
          </p:nvPr>
        </p:nvSpPr>
        <p:spPr>
          <a:xfrm>
            <a:off x="956945" y="1320800"/>
            <a:ext cx="10626725" cy="501523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pic>
        <p:nvPicPr>
          <p:cNvPr id="4" name="图片 3"/>
          <p:cNvPicPr>
            <a:picLocks noChangeAspect="1"/>
          </p:cNvPicPr>
          <p:nvPr>
            <p:custDataLst>
              <p:tags r:id="rId6"/>
            </p:custDataLst>
          </p:nvPr>
        </p:nvPicPr>
        <p:blipFill rotWithShape="1">
          <a:blip r:embed="rId7"/>
          <a:srcRect l="222" r="222"/>
          <a:stretch>
            <a:fillRect/>
          </a:stretch>
        </p:blipFill>
        <p:spPr>
          <a:xfrm>
            <a:off x="1005205" y="1374140"/>
            <a:ext cx="2129155" cy="2139950"/>
          </a:xfrm>
          <a:custGeom>
            <a:avLst/>
            <a:gdLst/>
            <a:ahLst/>
            <a:cxnLst>
              <a:cxn ang="3">
                <a:pos x="hc" y="t"/>
              </a:cxn>
              <a:cxn ang="cd2">
                <a:pos x="l" y="vc"/>
              </a:cxn>
              <a:cxn ang="cd4">
                <a:pos x="hc" y="b"/>
              </a:cxn>
              <a:cxn ang="0">
                <a:pos x="r" y="vc"/>
              </a:cxn>
            </a:cxnLst>
            <a:rect l="l" t="t" r="r" b="b"/>
            <a:pathLst>
              <a:path w="4320" h="2160">
                <a:moveTo>
                  <a:pt x="0" y="0"/>
                </a:moveTo>
                <a:lnTo>
                  <a:pt x="4320" y="0"/>
                </a:lnTo>
                <a:lnTo>
                  <a:pt x="4320" y="2160"/>
                </a:lnTo>
                <a:lnTo>
                  <a:pt x="0" y="2160"/>
                </a:lnTo>
                <a:close/>
              </a:path>
            </a:pathLst>
          </a:custGeom>
        </p:spPr>
      </p:pic>
      <p:sp>
        <p:nvSpPr>
          <p:cNvPr id="3" name="圆角矩形 5"/>
          <p:cNvSpPr/>
          <p:nvPr>
            <p:custDataLst>
              <p:tags r:id="rId8"/>
            </p:custDataLst>
          </p:nvPr>
        </p:nvSpPr>
        <p:spPr>
          <a:xfrm>
            <a:off x="3837507" y="1554086"/>
            <a:ext cx="727382" cy="732834"/>
          </a:xfrm>
          <a:prstGeom prst="roundRect">
            <a:avLst>
              <a:gd name="adj" fmla="val 8303"/>
            </a:avLst>
          </a:prstGeom>
          <a:solidFill>
            <a:schemeClr val="accent5"/>
          </a:solidFill>
          <a:ln>
            <a:noFill/>
          </a:ln>
          <a:effectLst>
            <a:outerShdw blurRad="114300" dist="25400" dir="18000000"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9" name="圆角矩形 168"/>
          <p:cNvSpPr/>
          <p:nvPr>
            <p:custDataLst>
              <p:tags r:id="rId9"/>
            </p:custDataLst>
          </p:nvPr>
        </p:nvSpPr>
        <p:spPr>
          <a:xfrm>
            <a:off x="3687015" y="1694764"/>
            <a:ext cx="2900259" cy="1637972"/>
          </a:xfrm>
          <a:prstGeom prst="roundRect">
            <a:avLst>
              <a:gd name="adj" fmla="val 8303"/>
            </a:avLst>
          </a:prstGeom>
          <a:solidFill>
            <a:schemeClr val="lt1"/>
          </a:solidFill>
          <a:ln>
            <a:noFill/>
          </a:ln>
          <a:effectLst>
            <a:outerShdw blurRad="317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0" name="文本框 9"/>
          <p:cNvSpPr txBox="1"/>
          <p:nvPr>
            <p:custDataLst>
              <p:tags r:id="rId10"/>
            </p:custDataLst>
          </p:nvPr>
        </p:nvSpPr>
        <p:spPr>
          <a:xfrm>
            <a:off x="3686175" y="1873250"/>
            <a:ext cx="2249170" cy="1336675"/>
          </a:xfrm>
          <a:prstGeom prst="rect">
            <a:avLst/>
          </a:prstGeom>
          <a:noFill/>
        </p:spPr>
        <p:txBody>
          <a:bodyPr wrap="square" rtlCol="0" anchor="t" anchorCtr="0"/>
          <a:p>
            <a:pPr marL="0" lvl="0" indent="0" algn="l">
              <a:lnSpc>
                <a:spcPct val="150000"/>
              </a:lnSpc>
              <a:spcBef>
                <a:spcPts val="0"/>
              </a:spcBef>
              <a:spcAft>
                <a:spcPts val="0"/>
              </a:spcAft>
              <a:buSzPct val="100000"/>
              <a:buNone/>
            </a:pPr>
            <a:r>
              <a:rPr lang="zh-CN" altLang="en-US" sz="1600" dirty="0">
                <a:solidFill>
                  <a:schemeClr val="dk1"/>
                </a:solidFill>
                <a:uFillTx/>
                <a:latin typeface="汉仪粗简黑简" panose="00020600040101010101" charset="-122"/>
                <a:ea typeface="汉仪粗简黑简" panose="00020600040101010101" charset="-122"/>
                <a:cs typeface="汉仪粗简黑简" panose="00020600040101010101" charset="-122"/>
              </a:rPr>
              <a:t>得了肝炎、结核病或严重的心脏病等疾病宝宝——视病情严重程度接种</a:t>
            </a:r>
            <a:endParaRPr lang="zh-CN" altLang="en-US" sz="1600" dirty="0">
              <a:solidFill>
                <a:schemeClr val="dk1"/>
              </a:solidFill>
              <a:uFillTx/>
              <a:latin typeface="汉仪粗简黑简" panose="00020600040101010101" charset="-122"/>
              <a:ea typeface="汉仪粗简黑简" panose="00020600040101010101" charset="-122"/>
              <a:cs typeface="汉仪粗简黑简" panose="00020600040101010101" charset="-122"/>
            </a:endParaRPr>
          </a:p>
        </p:txBody>
      </p:sp>
      <p:sp>
        <p:nvSpPr>
          <p:cNvPr id="11" name="椭圆 10"/>
          <p:cNvSpPr/>
          <p:nvPr>
            <p:custDataLst>
              <p:tags r:id="rId11"/>
            </p:custDataLst>
          </p:nvPr>
        </p:nvSpPr>
        <p:spPr>
          <a:xfrm>
            <a:off x="5935138" y="1873066"/>
            <a:ext cx="448206" cy="448752"/>
          </a:xfrm>
          <a:prstGeom prst="ellipse">
            <a:avLst/>
          </a:prstGeom>
          <a:solidFill>
            <a:schemeClr val="accent5"/>
          </a:solidFill>
          <a:ln>
            <a:noFill/>
          </a:ln>
          <a:effectLst>
            <a:outerShdw blurRad="254000" dist="114300" dir="4020000" sx="79000" sy="79000" algn="t" rotWithShape="0">
              <a:schemeClr val="accent5">
                <a:lumMod val="75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b="1">
                <a:solidFill>
                  <a:schemeClr val="lt1"/>
                </a:solidFill>
                <a:latin typeface="汉仪粗简黑简" panose="00020600040101010101" charset="-122"/>
                <a:ea typeface="汉仪粗简黑简" panose="00020600040101010101" charset="-122"/>
              </a:rPr>
              <a:t>1</a:t>
            </a:r>
            <a:endParaRPr lang="en-US" altLang="zh-CN" b="1">
              <a:solidFill>
                <a:schemeClr val="lt1"/>
              </a:solidFill>
              <a:latin typeface="汉仪粗简黑简" panose="00020600040101010101" charset="-122"/>
              <a:ea typeface="汉仪粗简黑简" panose="00020600040101010101" charset="-122"/>
            </a:endParaRPr>
          </a:p>
        </p:txBody>
      </p:sp>
      <p:sp>
        <p:nvSpPr>
          <p:cNvPr id="12" name="圆角矩形 6"/>
          <p:cNvSpPr/>
          <p:nvPr>
            <p:custDataLst>
              <p:tags r:id="rId12"/>
            </p:custDataLst>
          </p:nvPr>
        </p:nvSpPr>
        <p:spPr>
          <a:xfrm>
            <a:off x="7087259" y="1554086"/>
            <a:ext cx="727382" cy="732834"/>
          </a:xfrm>
          <a:prstGeom prst="roundRect">
            <a:avLst>
              <a:gd name="adj" fmla="val 8303"/>
            </a:avLst>
          </a:prstGeom>
          <a:solidFill>
            <a:schemeClr val="accent3"/>
          </a:solidFill>
          <a:ln>
            <a:noFill/>
          </a:ln>
          <a:effectLst>
            <a:outerShdw blurRad="114300" dist="25400" dir="18000000"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5" name="圆角矩形 7"/>
          <p:cNvSpPr/>
          <p:nvPr>
            <p:custDataLst>
              <p:tags r:id="rId13"/>
            </p:custDataLst>
          </p:nvPr>
        </p:nvSpPr>
        <p:spPr>
          <a:xfrm>
            <a:off x="6936765" y="1694764"/>
            <a:ext cx="2900259" cy="1637972"/>
          </a:xfrm>
          <a:prstGeom prst="roundRect">
            <a:avLst>
              <a:gd name="adj" fmla="val 8303"/>
            </a:avLst>
          </a:prstGeom>
          <a:solidFill>
            <a:schemeClr val="lt1"/>
          </a:solidFill>
          <a:ln>
            <a:noFill/>
          </a:ln>
          <a:effectLst>
            <a:outerShdw blurRad="317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4" name="文本框 13"/>
          <p:cNvSpPr txBox="1"/>
          <p:nvPr>
            <p:custDataLst>
              <p:tags r:id="rId14"/>
            </p:custDataLst>
          </p:nvPr>
        </p:nvSpPr>
        <p:spPr>
          <a:xfrm>
            <a:off x="7087257" y="1873066"/>
            <a:ext cx="2022383" cy="1336987"/>
          </a:xfrm>
          <a:prstGeom prst="rect">
            <a:avLst/>
          </a:prstGeom>
          <a:noFill/>
        </p:spPr>
        <p:txBody>
          <a:bodyPr wrap="square" rtlCol="0" anchor="t" anchorCtr="0">
            <a:normAutofit/>
          </a:bodyPr>
          <a:p>
            <a:pPr marL="0" lvl="0" indent="0" algn="l">
              <a:lnSpc>
                <a:spcPct val="150000"/>
              </a:lnSpc>
              <a:spcBef>
                <a:spcPts val="0"/>
              </a:spcBef>
              <a:spcAft>
                <a:spcPts val="0"/>
              </a:spcAft>
              <a:buSzPct val="100000"/>
              <a:buNone/>
            </a:pPr>
            <a:r>
              <a:rPr lang="zh-CN" altLang="en-US" sz="1600" dirty="0">
                <a:solidFill>
                  <a:schemeClr val="dk1"/>
                </a:solidFill>
                <a:uFillTx/>
                <a:latin typeface="汉仪粗简黑简" panose="00020600040101010101" charset="-122"/>
                <a:ea typeface="汉仪粗简黑简" panose="00020600040101010101" charset="-122"/>
                <a:cs typeface="汉仪粗简黑简" panose="00020600040101010101" charset="-122"/>
              </a:rPr>
              <a:t>得了皮肤病的宝宝——轻微的可以，严重的暂缓接种</a:t>
            </a:r>
            <a:endParaRPr lang="zh-CN" altLang="en-US" sz="1600" dirty="0">
              <a:solidFill>
                <a:schemeClr val="dk1"/>
              </a:solidFill>
              <a:uFillTx/>
              <a:latin typeface="汉仪粗简黑简" panose="00020600040101010101" charset="-122"/>
              <a:ea typeface="汉仪粗简黑简" panose="00020600040101010101" charset="-122"/>
              <a:cs typeface="汉仪粗简黑简" panose="00020600040101010101" charset="-122"/>
            </a:endParaRPr>
          </a:p>
        </p:txBody>
      </p:sp>
      <p:sp>
        <p:nvSpPr>
          <p:cNvPr id="15" name="椭圆 14"/>
          <p:cNvSpPr/>
          <p:nvPr>
            <p:custDataLst>
              <p:tags r:id="rId15"/>
            </p:custDataLst>
          </p:nvPr>
        </p:nvSpPr>
        <p:spPr>
          <a:xfrm>
            <a:off x="9184889" y="1873066"/>
            <a:ext cx="448206" cy="448752"/>
          </a:xfrm>
          <a:prstGeom prst="ellipse">
            <a:avLst/>
          </a:prstGeom>
          <a:solidFill>
            <a:schemeClr val="accent3"/>
          </a:solidFill>
          <a:ln>
            <a:noFill/>
          </a:ln>
          <a:effectLst>
            <a:outerShdw blurRad="254000" dist="114300" dir="4020000" sx="79000" sy="79000" algn="t" rotWithShape="0">
              <a:schemeClr val="accent3">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a:solidFill>
                  <a:schemeClr val="lt1"/>
                </a:solidFill>
                <a:latin typeface="汉仪粗简黑简" panose="00020600040101010101" charset="-122"/>
                <a:ea typeface="汉仪粗简黑简" panose="00020600040101010101" charset="-122"/>
              </a:rPr>
              <a:t>2</a:t>
            </a:r>
            <a:endParaRPr lang="en-US" altLang="zh-CN" b="1">
              <a:solidFill>
                <a:schemeClr val="lt1"/>
              </a:solidFill>
              <a:latin typeface="汉仪粗简黑简" panose="00020600040101010101" charset="-122"/>
              <a:ea typeface="汉仪粗简黑简" panose="00020600040101010101" charset="-122"/>
            </a:endParaRPr>
          </a:p>
        </p:txBody>
      </p:sp>
      <p:sp>
        <p:nvSpPr>
          <p:cNvPr id="16" name="圆角矩形 10"/>
          <p:cNvSpPr/>
          <p:nvPr>
            <p:custDataLst>
              <p:tags r:id="rId16"/>
            </p:custDataLst>
          </p:nvPr>
        </p:nvSpPr>
        <p:spPr>
          <a:xfrm>
            <a:off x="2227355" y="3923803"/>
            <a:ext cx="727382" cy="732834"/>
          </a:xfrm>
          <a:prstGeom prst="roundRect">
            <a:avLst>
              <a:gd name="adj" fmla="val 8303"/>
            </a:avLst>
          </a:prstGeom>
          <a:solidFill>
            <a:schemeClr val="accent1"/>
          </a:solidFill>
          <a:ln>
            <a:noFill/>
          </a:ln>
          <a:effectLst>
            <a:outerShdw blurRad="114300" dist="25400" dir="18000000"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7" name="圆角矩形 11"/>
          <p:cNvSpPr/>
          <p:nvPr>
            <p:custDataLst>
              <p:tags r:id="rId17"/>
            </p:custDataLst>
          </p:nvPr>
        </p:nvSpPr>
        <p:spPr>
          <a:xfrm>
            <a:off x="2076862" y="4064481"/>
            <a:ext cx="2900259" cy="1637972"/>
          </a:xfrm>
          <a:prstGeom prst="roundRect">
            <a:avLst>
              <a:gd name="adj" fmla="val 8303"/>
            </a:avLst>
          </a:prstGeom>
          <a:solidFill>
            <a:schemeClr val="lt1"/>
          </a:solidFill>
          <a:ln>
            <a:noFill/>
          </a:ln>
          <a:effectLst>
            <a:outerShdw blurRad="317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8" name="文本框 17"/>
          <p:cNvSpPr txBox="1"/>
          <p:nvPr>
            <p:custDataLst>
              <p:tags r:id="rId18"/>
            </p:custDataLst>
          </p:nvPr>
        </p:nvSpPr>
        <p:spPr>
          <a:xfrm>
            <a:off x="2071370" y="4211955"/>
            <a:ext cx="2299335" cy="1336675"/>
          </a:xfrm>
          <a:prstGeom prst="rect">
            <a:avLst/>
          </a:prstGeom>
          <a:noFill/>
        </p:spPr>
        <p:txBody>
          <a:bodyPr wrap="square" rtlCol="0" anchor="t" anchorCtr="0"/>
          <a:p>
            <a:pPr marL="0" lvl="0" indent="0" algn="l">
              <a:lnSpc>
                <a:spcPct val="150000"/>
              </a:lnSpc>
              <a:spcBef>
                <a:spcPts val="0"/>
              </a:spcBef>
              <a:spcAft>
                <a:spcPts val="0"/>
              </a:spcAft>
              <a:buSzPct val="100000"/>
              <a:buNone/>
            </a:pPr>
            <a:r>
              <a:rPr lang="zh-CN" altLang="en-US" sz="1600" dirty="0">
                <a:solidFill>
                  <a:schemeClr val="dk1"/>
                </a:solidFill>
                <a:uFillTx/>
                <a:latin typeface="汉仪粗简黑简" panose="00020600040101010101" charset="-122"/>
                <a:ea typeface="汉仪粗简黑简" panose="00020600040101010101" charset="-122"/>
                <a:cs typeface="汉仪粗简黑简" panose="00020600040101010101" charset="-122"/>
              </a:rPr>
              <a:t>有过敏体质的宝宝（如对某些药物过敏、长奶藓、哮喘）——咨询医生以后再决定是否接种</a:t>
            </a:r>
            <a:endParaRPr lang="zh-CN" altLang="en-US" sz="1600" dirty="0">
              <a:solidFill>
                <a:schemeClr val="dk1"/>
              </a:solidFill>
              <a:uFillTx/>
              <a:latin typeface="汉仪粗简黑简" panose="00020600040101010101" charset="-122"/>
              <a:ea typeface="汉仪粗简黑简" panose="00020600040101010101" charset="-122"/>
              <a:cs typeface="汉仪粗简黑简" panose="00020600040101010101" charset="-122"/>
            </a:endParaRPr>
          </a:p>
        </p:txBody>
      </p:sp>
      <p:sp>
        <p:nvSpPr>
          <p:cNvPr id="19" name="椭圆 18"/>
          <p:cNvSpPr/>
          <p:nvPr>
            <p:custDataLst>
              <p:tags r:id="rId19"/>
            </p:custDataLst>
          </p:nvPr>
        </p:nvSpPr>
        <p:spPr>
          <a:xfrm>
            <a:off x="4324984" y="4242783"/>
            <a:ext cx="448206" cy="448752"/>
          </a:xfrm>
          <a:prstGeom prst="ellipse">
            <a:avLst/>
          </a:prstGeom>
          <a:solidFill>
            <a:schemeClr val="accent1"/>
          </a:solidFill>
          <a:ln>
            <a:noFill/>
          </a:ln>
          <a:effectLst>
            <a:outerShdw blurRad="254000" dist="114300" dir="4020000" sx="79000" sy="79000" algn="t" rotWithShape="0">
              <a:schemeClr val="accent1">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a:solidFill>
                  <a:schemeClr val="lt1"/>
                </a:solidFill>
                <a:latin typeface="汉仪粗简黑简" panose="00020600040101010101" charset="-122"/>
                <a:ea typeface="汉仪粗简黑简" panose="00020600040101010101" charset="-122"/>
              </a:rPr>
              <a:t>3</a:t>
            </a:r>
            <a:endParaRPr lang="en-US" altLang="zh-CN" b="1">
              <a:solidFill>
                <a:schemeClr val="lt1"/>
              </a:solidFill>
              <a:latin typeface="汉仪粗简黑简" panose="00020600040101010101" charset="-122"/>
              <a:ea typeface="汉仪粗简黑简" panose="00020600040101010101" charset="-122"/>
            </a:endParaRPr>
          </a:p>
        </p:txBody>
      </p:sp>
      <p:sp>
        <p:nvSpPr>
          <p:cNvPr id="20" name="圆角矩形 15"/>
          <p:cNvSpPr/>
          <p:nvPr>
            <p:custDataLst>
              <p:tags r:id="rId20"/>
            </p:custDataLst>
          </p:nvPr>
        </p:nvSpPr>
        <p:spPr>
          <a:xfrm>
            <a:off x="5447662" y="3923803"/>
            <a:ext cx="727382" cy="732834"/>
          </a:xfrm>
          <a:prstGeom prst="roundRect">
            <a:avLst>
              <a:gd name="adj" fmla="val 8303"/>
            </a:avLst>
          </a:prstGeom>
          <a:solidFill>
            <a:schemeClr val="accent6"/>
          </a:solidFill>
          <a:ln>
            <a:noFill/>
          </a:ln>
          <a:effectLst>
            <a:outerShdw blurRad="114300" dist="25400" dir="18000000"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1" name="圆角矩形 16"/>
          <p:cNvSpPr/>
          <p:nvPr>
            <p:custDataLst>
              <p:tags r:id="rId21"/>
            </p:custDataLst>
          </p:nvPr>
        </p:nvSpPr>
        <p:spPr>
          <a:xfrm>
            <a:off x="5297169" y="4064481"/>
            <a:ext cx="2900259" cy="1637972"/>
          </a:xfrm>
          <a:prstGeom prst="roundRect">
            <a:avLst>
              <a:gd name="adj" fmla="val 8303"/>
            </a:avLst>
          </a:prstGeom>
          <a:solidFill>
            <a:schemeClr val="lt1"/>
          </a:solidFill>
          <a:ln>
            <a:noFill/>
          </a:ln>
          <a:effectLst>
            <a:outerShdw blurRad="317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2" name="文本框 21"/>
          <p:cNvSpPr txBox="1"/>
          <p:nvPr>
            <p:custDataLst>
              <p:tags r:id="rId22"/>
            </p:custDataLst>
          </p:nvPr>
        </p:nvSpPr>
        <p:spPr>
          <a:xfrm>
            <a:off x="5447661" y="4242783"/>
            <a:ext cx="2022383" cy="1336987"/>
          </a:xfrm>
          <a:prstGeom prst="rect">
            <a:avLst/>
          </a:prstGeom>
          <a:noFill/>
        </p:spPr>
        <p:txBody>
          <a:bodyPr wrap="square" rtlCol="0" anchor="t" anchorCtr="0"/>
          <a:p>
            <a:pPr marL="0" lvl="0" indent="0" algn="l">
              <a:lnSpc>
                <a:spcPct val="150000"/>
              </a:lnSpc>
              <a:spcBef>
                <a:spcPts val="0"/>
              </a:spcBef>
              <a:spcAft>
                <a:spcPts val="0"/>
              </a:spcAft>
              <a:buSzPct val="100000"/>
              <a:buNone/>
            </a:pPr>
            <a:r>
              <a:rPr lang="zh-CN" altLang="en-US" sz="1600">
                <a:solidFill>
                  <a:schemeClr val="dk1"/>
                </a:solidFill>
                <a:uFillTx/>
                <a:latin typeface="汉仪粗简黑简" panose="00020600040101010101" charset="-122"/>
                <a:ea typeface="汉仪粗简黑简" panose="00020600040101010101" charset="-122"/>
                <a:cs typeface="汉仪粗简黑简" panose="00020600040101010101" charset="-122"/>
              </a:rPr>
              <a:t>严重感冒、发烧、拉肚子、呕吐的宝宝——暂缓接种</a:t>
            </a:r>
            <a:endParaRPr lang="zh-CN" altLang="en-US" sz="1600">
              <a:solidFill>
                <a:schemeClr val="dk1"/>
              </a:solidFill>
              <a:uFillTx/>
              <a:latin typeface="汉仪粗简黑简" panose="00020600040101010101" charset="-122"/>
              <a:ea typeface="汉仪粗简黑简" panose="00020600040101010101" charset="-122"/>
              <a:cs typeface="汉仪粗简黑简" panose="00020600040101010101" charset="-122"/>
            </a:endParaRPr>
          </a:p>
        </p:txBody>
      </p:sp>
      <p:sp>
        <p:nvSpPr>
          <p:cNvPr id="23" name="椭圆 22"/>
          <p:cNvSpPr/>
          <p:nvPr>
            <p:custDataLst>
              <p:tags r:id="rId23"/>
            </p:custDataLst>
          </p:nvPr>
        </p:nvSpPr>
        <p:spPr>
          <a:xfrm>
            <a:off x="7545291" y="4242783"/>
            <a:ext cx="448206" cy="448752"/>
          </a:xfrm>
          <a:prstGeom prst="ellipse">
            <a:avLst/>
          </a:prstGeom>
          <a:solidFill>
            <a:schemeClr val="accent6"/>
          </a:solidFill>
          <a:ln>
            <a:noFill/>
          </a:ln>
          <a:effectLst>
            <a:outerShdw blurRad="254000" dist="114300" dir="4020000" sx="79000" sy="79000" algn="t" rotWithShape="0">
              <a:schemeClr val="accent6">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a:solidFill>
                  <a:schemeClr val="lt1"/>
                </a:solidFill>
                <a:latin typeface="汉仪粗简黑简" panose="00020600040101010101" charset="-122"/>
                <a:ea typeface="汉仪粗简黑简" panose="00020600040101010101" charset="-122"/>
              </a:rPr>
              <a:t>4</a:t>
            </a:r>
            <a:endParaRPr lang="en-US" altLang="zh-CN" b="1">
              <a:solidFill>
                <a:schemeClr val="lt1"/>
              </a:solidFill>
              <a:latin typeface="汉仪粗简黑简" panose="00020600040101010101" charset="-122"/>
              <a:ea typeface="汉仪粗简黑简" panose="00020600040101010101" charset="-122"/>
            </a:endParaRPr>
          </a:p>
        </p:txBody>
      </p:sp>
      <p:sp>
        <p:nvSpPr>
          <p:cNvPr id="24" name="圆角矩形 19"/>
          <p:cNvSpPr/>
          <p:nvPr>
            <p:custDataLst>
              <p:tags r:id="rId24"/>
            </p:custDataLst>
          </p:nvPr>
        </p:nvSpPr>
        <p:spPr>
          <a:xfrm>
            <a:off x="8697413" y="3923803"/>
            <a:ext cx="727382" cy="732834"/>
          </a:xfrm>
          <a:prstGeom prst="roundRect">
            <a:avLst>
              <a:gd name="adj" fmla="val 8303"/>
            </a:avLst>
          </a:prstGeom>
          <a:solidFill>
            <a:schemeClr val="accent2"/>
          </a:solidFill>
          <a:ln>
            <a:noFill/>
          </a:ln>
          <a:effectLst>
            <a:outerShdw blurRad="114300" dist="25400" dir="18000000"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5" name="圆角矩形 20"/>
          <p:cNvSpPr/>
          <p:nvPr>
            <p:custDataLst>
              <p:tags r:id="rId25"/>
            </p:custDataLst>
          </p:nvPr>
        </p:nvSpPr>
        <p:spPr>
          <a:xfrm>
            <a:off x="8546919" y="4064481"/>
            <a:ext cx="2900259" cy="1637972"/>
          </a:xfrm>
          <a:prstGeom prst="roundRect">
            <a:avLst>
              <a:gd name="adj" fmla="val 8303"/>
            </a:avLst>
          </a:prstGeom>
          <a:solidFill>
            <a:schemeClr val="lt1"/>
          </a:solidFill>
          <a:ln>
            <a:noFill/>
          </a:ln>
          <a:effectLst>
            <a:outerShdw blurRad="317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26" name="文本框 25"/>
          <p:cNvSpPr txBox="1"/>
          <p:nvPr>
            <p:custDataLst>
              <p:tags r:id="rId26"/>
            </p:custDataLst>
          </p:nvPr>
        </p:nvSpPr>
        <p:spPr>
          <a:xfrm>
            <a:off x="8697595" y="4243070"/>
            <a:ext cx="2075815" cy="1551940"/>
          </a:xfrm>
          <a:prstGeom prst="rect">
            <a:avLst/>
          </a:prstGeom>
          <a:noFill/>
        </p:spPr>
        <p:txBody>
          <a:bodyPr wrap="square" rtlCol="0" anchor="t" anchorCtr="0"/>
          <a:p>
            <a:pPr marL="0" lvl="0" indent="0" algn="l">
              <a:lnSpc>
                <a:spcPct val="150000"/>
              </a:lnSpc>
              <a:spcBef>
                <a:spcPts val="0"/>
              </a:spcBef>
              <a:spcAft>
                <a:spcPts val="0"/>
              </a:spcAft>
              <a:buSzPct val="100000"/>
              <a:buNone/>
            </a:pPr>
            <a:r>
              <a:rPr lang="zh-CN" altLang="en-US" sz="1600">
                <a:solidFill>
                  <a:schemeClr val="dk1"/>
                </a:solidFill>
                <a:uFillTx/>
                <a:latin typeface="汉仪粗简黑简" panose="00020600040101010101" charset="-122"/>
                <a:ea typeface="汉仪粗简黑简" panose="00020600040101010101" charset="-122"/>
                <a:cs typeface="汉仪粗简黑简" panose="00020600040101010101" charset="-122"/>
              </a:rPr>
              <a:t>如果宝宝患神经系统疾患，请一定告知医生，由医生判定是否接种</a:t>
            </a:r>
            <a:endParaRPr lang="zh-CN" altLang="en-US" sz="1600">
              <a:solidFill>
                <a:schemeClr val="dk1"/>
              </a:solidFill>
              <a:uFillTx/>
              <a:latin typeface="汉仪粗简黑简" panose="00020600040101010101" charset="-122"/>
              <a:ea typeface="汉仪粗简黑简" panose="00020600040101010101" charset="-122"/>
              <a:cs typeface="汉仪粗简黑简" panose="00020600040101010101" charset="-122"/>
            </a:endParaRPr>
          </a:p>
        </p:txBody>
      </p:sp>
      <p:sp>
        <p:nvSpPr>
          <p:cNvPr id="27" name="椭圆 26"/>
          <p:cNvSpPr/>
          <p:nvPr>
            <p:custDataLst>
              <p:tags r:id="rId27"/>
            </p:custDataLst>
          </p:nvPr>
        </p:nvSpPr>
        <p:spPr>
          <a:xfrm>
            <a:off x="10795043" y="4242783"/>
            <a:ext cx="448206" cy="448752"/>
          </a:xfrm>
          <a:prstGeom prst="ellipse">
            <a:avLst/>
          </a:prstGeom>
          <a:solidFill>
            <a:schemeClr val="accent2"/>
          </a:solidFill>
          <a:ln>
            <a:noFill/>
          </a:ln>
          <a:effectLst>
            <a:outerShdw blurRad="254000" dist="114300" dir="4020000" sx="79000" sy="79000" algn="t" rotWithShape="0">
              <a:schemeClr val="accent2">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a:solidFill>
                  <a:schemeClr val="lt1"/>
                </a:solidFill>
                <a:latin typeface="汉仪粗简黑简" panose="00020600040101010101" charset="-122"/>
                <a:ea typeface="汉仪粗简黑简" panose="00020600040101010101" charset="-122"/>
              </a:rPr>
              <a:t>5</a:t>
            </a:r>
            <a:endParaRPr lang="en-US" altLang="zh-CN" b="1">
              <a:solidFill>
                <a:schemeClr val="lt1"/>
              </a:solidFill>
              <a:latin typeface="汉仪粗简黑简" panose="00020600040101010101" charset="-122"/>
              <a:ea typeface="汉仪粗简黑简" panose="00020600040101010101" charset="-122"/>
            </a:endParaRPr>
          </a:p>
        </p:txBody>
      </p:sp>
    </p:spTree>
    <p:custDataLst>
      <p:tags r:id="rId2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0637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pPr>
            <a:r>
              <a:rPr lang="zh-CN" altLang="en-US" sz="3600" dirty="0">
                <a:solidFill>
                  <a:schemeClr val="accent1"/>
                </a:solidFill>
                <a:latin typeface="汉仪粗黑 简" panose="00020600040101010101" charset="-122"/>
                <a:ea typeface="汉仪粗黑 简" panose="00020600040101010101" charset="-122"/>
                <a:sym typeface="+mn-ea"/>
              </a:rPr>
              <a:t>打完预防针要注意什么？</a:t>
            </a:r>
            <a:endParaRPr lang="zh-CN" altLang="en-US" sz="3600" dirty="0">
              <a:solidFill>
                <a:schemeClr val="accent1"/>
              </a:solidFill>
              <a:latin typeface="汉仪粗黑 简" panose="00020600040101010101" charset="-122"/>
              <a:ea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custDataLst>
              <p:tags r:id="rId5"/>
            </p:custDataLst>
          </p:nvPr>
        </p:nvSpPr>
        <p:spPr>
          <a:xfrm>
            <a:off x="460375" y="1483995"/>
            <a:ext cx="11277600" cy="465201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latin typeface="汉仪粗简黑简" panose="00020600040101010101" charset="-122"/>
              <a:ea typeface="汉仪粗简黑简" panose="00020600040101010101" charset="-122"/>
              <a:sym typeface="+mn-ea"/>
            </a:endParaRPr>
          </a:p>
        </p:txBody>
      </p:sp>
      <p:sp>
        <p:nvSpPr>
          <p:cNvPr id="13" name="Title 6"/>
          <p:cNvSpPr txBox="1"/>
          <p:nvPr>
            <p:custDataLst>
              <p:tags r:id="rId6"/>
            </p:custDataLst>
          </p:nvPr>
        </p:nvSpPr>
        <p:spPr>
          <a:xfrm>
            <a:off x="1391369" y="2259318"/>
            <a:ext cx="6373019" cy="3101363"/>
          </a:xfrm>
          <a:prstGeom prst="rect">
            <a:avLst/>
          </a:prstGeom>
          <a:noFill/>
          <a:ln w="3175">
            <a:noFill/>
            <a:prstDash val="dash"/>
          </a:ln>
        </p:spPr>
        <p:txBody>
          <a:bodyPr wrap="square" lIns="63500" tIns="25400" rIns="63500" bIns="25400" anchor="t" anchorCtr="0">
            <a:normAutofit fontScale="90000"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不要急着回家，在接种门诊休息30分钟。</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严格遵照医生的相关嘱咐，如服用脊髓灰质炎、糖丸前后半小时内不要喂奶或吃热的东西等</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保证打针部位的清洁，以免发生感染</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不要让宝宝泡澡，不要剧烈运动，要多喝水，充分休息</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回家后要细心观察宝宝的反应，如果宝宝出现高烧或其他不良反应，可及时请医生诊治。</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母乳喂养的宝宝接种疫苗后妈妈要清淡饮食，不吃辛辣刺激生冷食物，多喝水。</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pic>
        <p:nvPicPr>
          <p:cNvPr id="14" name="图片 13"/>
          <p:cNvPicPr>
            <a:picLocks noChangeAspect="1"/>
          </p:cNvPicPr>
          <p:nvPr>
            <p:custDataLst>
              <p:tags r:id="rId7"/>
            </p:custDataLst>
          </p:nvPr>
        </p:nvPicPr>
        <p:blipFill rotWithShape="1">
          <a:blip r:embed="rId8"/>
          <a:srcRect l="41498" b="29942"/>
          <a:stretch>
            <a:fillRect/>
          </a:stretch>
        </p:blipFill>
        <p:spPr>
          <a:xfrm>
            <a:off x="8216657" y="2259224"/>
            <a:ext cx="2590322" cy="3101552"/>
          </a:xfrm>
          <a:custGeom>
            <a:avLst/>
            <a:gdLst/>
            <a:ahLst/>
            <a:cxnLst>
              <a:cxn ang="3">
                <a:pos x="hc" y="t"/>
              </a:cxn>
              <a:cxn ang="cd2">
                <a:pos x="l" y="vc"/>
              </a:cxn>
              <a:cxn ang="cd4">
                <a:pos x="hc" y="b"/>
              </a:cxn>
              <a:cxn ang="0">
                <a:pos x="r" y="vc"/>
              </a:cxn>
            </a:cxnLst>
            <a:rect l="l" t="t" r="r" b="b"/>
            <a:pathLst>
              <a:path w="3600" h="2880">
                <a:moveTo>
                  <a:pt x="3600" y="0"/>
                </a:moveTo>
                <a:lnTo>
                  <a:pt x="3600" y="2880"/>
                </a:lnTo>
                <a:lnTo>
                  <a:pt x="0" y="2880"/>
                </a:lnTo>
                <a:lnTo>
                  <a:pt x="0" y="0"/>
                </a:lnTo>
                <a:lnTo>
                  <a:pt x="3600" y="0"/>
                </a:lnTo>
                <a:close/>
              </a:path>
            </a:pathLst>
          </a:custGeom>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74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打完预防针的反应 </a:t>
            </a:r>
            <a:endPar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custDataLst>
              <p:tags r:id="rId5"/>
            </p:custDataLst>
          </p:nvPr>
        </p:nvSpPr>
        <p:spPr>
          <a:xfrm>
            <a:off x="1004570" y="1066800"/>
            <a:ext cx="10189210" cy="540893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pic>
        <p:nvPicPr>
          <p:cNvPr id="10" name="图片 9"/>
          <p:cNvPicPr>
            <a:picLocks noChangeAspect="1"/>
          </p:cNvPicPr>
          <p:nvPr>
            <p:custDataLst>
              <p:tags r:id="rId6"/>
            </p:custDataLst>
          </p:nvPr>
        </p:nvPicPr>
        <p:blipFill rotWithShape="1">
          <a:blip r:embed="rId7"/>
          <a:srcRect t="57747" b="7614"/>
          <a:stretch>
            <a:fillRect/>
          </a:stretch>
        </p:blipFill>
        <p:spPr>
          <a:xfrm>
            <a:off x="1884680" y="1635125"/>
            <a:ext cx="7628890" cy="2151380"/>
          </a:xfrm>
          <a:custGeom>
            <a:avLst/>
            <a:gdLst/>
            <a:ahLst/>
            <a:cxnLst>
              <a:cxn ang="3">
                <a:pos x="hc" y="t"/>
              </a:cxn>
              <a:cxn ang="cd2">
                <a:pos x="l" y="vc"/>
              </a:cxn>
              <a:cxn ang="cd4">
                <a:pos x="hc" y="b"/>
              </a:cxn>
              <a:cxn ang="0">
                <a:pos x="r" y="vc"/>
              </a:cxn>
            </a:cxnLst>
            <a:rect l="l" t="t" r="r" b="b"/>
            <a:pathLst>
              <a:path w="12480" h="3120">
                <a:moveTo>
                  <a:pt x="0" y="0"/>
                </a:moveTo>
                <a:lnTo>
                  <a:pt x="12480" y="0"/>
                </a:lnTo>
                <a:lnTo>
                  <a:pt x="12480" y="3120"/>
                </a:lnTo>
                <a:lnTo>
                  <a:pt x="0" y="3120"/>
                </a:lnTo>
                <a:lnTo>
                  <a:pt x="0" y="0"/>
                </a:lnTo>
                <a:close/>
              </a:path>
            </a:pathLst>
          </a:custGeom>
        </p:spPr>
      </p:pic>
      <p:sp>
        <p:nvSpPr>
          <p:cNvPr id="12" name="Title 6"/>
          <p:cNvSpPr txBox="1"/>
          <p:nvPr>
            <p:custDataLst>
              <p:tags r:id="rId8"/>
            </p:custDataLst>
          </p:nvPr>
        </p:nvSpPr>
        <p:spPr>
          <a:xfrm>
            <a:off x="1884376" y="4155453"/>
            <a:ext cx="8439758" cy="1161732"/>
          </a:xfrm>
          <a:prstGeom prst="rect">
            <a:avLst/>
          </a:prstGeom>
          <a:noFill/>
          <a:ln w="3175">
            <a:noFill/>
            <a:prstDash val="dash"/>
          </a:ln>
        </p:spPr>
        <p:txBody>
          <a:bodyPr wrap="square" lIns="63500" tIns="25400" rIns="63500" bIns="25400" anchor="t" anchorCtr="0">
            <a:normAutofit fontScale="8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30000"/>
              </a:lnSpc>
              <a:spcBef>
                <a:spcPts val="1000"/>
              </a:spcBef>
              <a:spcAft>
                <a:spcPts val="0"/>
              </a:spcAft>
              <a:buSzPct val="100000"/>
              <a:buFont typeface="Wingdings" panose="05000000000000000000" charset="0"/>
              <a:buNone/>
            </a:pPr>
            <a:r>
              <a:rPr sz="1800" b="1"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一般反应：</a:t>
            </a:r>
            <a:r>
              <a:rPr lang="zh-CN" altLang="en-US" sz="1800" b="1"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发热，一般</a:t>
            </a:r>
            <a:r>
              <a:rPr altLang="zh-CN" sz="1800" b="1"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24</a:t>
            </a:r>
            <a:r>
              <a:rPr lang="zh-CN" altLang="en-US" sz="1800" b="1"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小时，一过性的，</a:t>
            </a: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受种部位红肿和疼痛；局部淋巴结肿大、局部硬结等</a:t>
            </a:r>
            <a:endPar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endParaRPr>
          </a:p>
          <a:p>
            <a:pPr marL="0" lvl="0" indent="-285750" algn="l" fontAlgn="ctr">
              <a:lnSpc>
                <a:spcPct val="130000"/>
              </a:lnSpc>
              <a:spcBef>
                <a:spcPts val="1000"/>
              </a:spcBef>
              <a:spcAft>
                <a:spcPts val="0"/>
              </a:spcAft>
              <a:buSzPct val="100000"/>
              <a:buFont typeface="Wingdings" panose="05000000000000000000" charset="0"/>
              <a:buNone/>
            </a:pPr>
            <a:r>
              <a:rPr sz="1800" b="1"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全身反应：</a:t>
            </a: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发烧、胃口不好、呕吐、倦怠、睡觉不踏实、烦躁、易惹哭、起皮疹，但较轻</a:t>
            </a:r>
            <a:endPar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11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pPr>
            <a:r>
              <a:rPr lang="zh-CN" altLang="zh-CN" sz="3600" dirty="0">
                <a:solidFill>
                  <a:schemeClr val="accent1"/>
                </a:solidFill>
                <a:latin typeface="汉仪粗黑 简" panose="00020600040101010101" charset="-122"/>
                <a:ea typeface="汉仪粗黑 简" panose="00020600040101010101" charset="-122"/>
                <a:sym typeface="+mn-ea"/>
              </a:rPr>
              <a:t>如何应对这些反应？</a:t>
            </a:r>
            <a:endParaRPr lang="zh-CN" altLang="zh-CN" sz="3600" dirty="0">
              <a:solidFill>
                <a:schemeClr val="accent1"/>
              </a:solidFill>
              <a:latin typeface="汉仪粗黑 简" panose="00020600040101010101" charset="-122"/>
              <a:ea typeface="汉仪粗黑 简" panose="00020600040101010101" charset="-122"/>
              <a:sym typeface="+mn-ea"/>
            </a:endParaRPr>
          </a:p>
        </p:txBody>
      </p:sp>
      <p:cxnSp>
        <p:nvCxnSpPr>
          <p:cNvPr id="4" name="直接连接符 3"/>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userDrawn="1">
            <p:custDataLst>
              <p:tags r:id="rId5"/>
            </p:custDataLst>
          </p:nvPr>
        </p:nvSpPr>
        <p:spPr>
          <a:xfrm>
            <a:off x="460375" y="1483995"/>
            <a:ext cx="11277600" cy="465201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latin typeface="汉仪粗简黑简" panose="00020600040101010101" charset="-122"/>
              <a:ea typeface="汉仪粗简黑简" panose="00020600040101010101" charset="-122"/>
              <a:sym typeface="+mn-ea"/>
            </a:endParaRPr>
          </a:p>
        </p:txBody>
      </p:sp>
      <p:sp>
        <p:nvSpPr>
          <p:cNvPr id="6" name="Title 6"/>
          <p:cNvSpPr txBox="1"/>
          <p:nvPr>
            <p:custDataLst>
              <p:tags r:id="rId6"/>
            </p:custDataLst>
          </p:nvPr>
        </p:nvSpPr>
        <p:spPr>
          <a:xfrm>
            <a:off x="1323778" y="2259318"/>
            <a:ext cx="7207091" cy="3101363"/>
          </a:xfrm>
          <a:prstGeom prst="rect">
            <a:avLst/>
          </a:prstGeom>
          <a:noFill/>
          <a:ln w="3175">
            <a:noFill/>
            <a:prstDash val="dash"/>
          </a:ln>
        </p:spPr>
        <p:txBody>
          <a:bodyPr wrap="square" lIns="63500" tIns="25400" rIns="63500" bIns="254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ctr">
              <a:lnSpc>
                <a:spcPct val="130000"/>
              </a:lnSpc>
              <a:spcBef>
                <a:spcPts val="1000"/>
              </a:spcBef>
              <a:spcAft>
                <a:spcPts val="0"/>
              </a:spcAft>
              <a:buSzPct val="100000"/>
              <a:buFont typeface="Wingdings" panose="05000000000000000000" charset="0"/>
              <a:buChar char="l"/>
            </a:pP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轻微发热、胃口不好是常见现象，只要注意休息、多喝开水、避免着凉等，1-2天这些反应就会自动消失。若超过38.5℃，</a:t>
            </a: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及时就医遵医嘱治疗。</a:t>
            </a:r>
            <a:endPar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注射疫苗后局部如产生硬结，可以从注射第二天开始用毛巾</a:t>
            </a: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温</a:t>
            </a: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热敷，</a:t>
            </a: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温</a:t>
            </a: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热敷时温度要适宜，每天热敷3-4次，一次15分钟左右。</a:t>
            </a:r>
            <a:r>
              <a:rPr lang="zh-CN" altLang="en-US"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或者贴薄土豆片，避开针眼，一天三次。</a:t>
            </a:r>
            <a:endPar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如果宝宝反应强烈且持续时间长，就应立即带宝宝去医院就诊</a:t>
            </a:r>
            <a:endPar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pic>
        <p:nvPicPr>
          <p:cNvPr id="7" name="图片 6"/>
          <p:cNvPicPr>
            <a:picLocks noChangeAspect="1"/>
          </p:cNvPicPr>
          <p:nvPr>
            <p:custDataLst>
              <p:tags r:id="rId7"/>
            </p:custDataLst>
          </p:nvPr>
        </p:nvPicPr>
        <p:blipFill rotWithShape="1">
          <a:blip r:embed="rId8"/>
          <a:srcRect l="41306" t="2442" b="45858"/>
          <a:stretch>
            <a:fillRect/>
          </a:stretch>
        </p:blipFill>
        <p:spPr>
          <a:xfrm>
            <a:off x="8953844" y="2259318"/>
            <a:ext cx="1920727" cy="1691652"/>
          </a:xfrm>
          <a:custGeom>
            <a:avLst/>
            <a:gdLst/>
            <a:ahLst/>
            <a:cxnLst>
              <a:cxn ang="3">
                <a:pos x="hc" y="t"/>
              </a:cxn>
              <a:cxn ang="cd2">
                <a:pos x="l" y="vc"/>
              </a:cxn>
              <a:cxn ang="cd4">
                <a:pos x="hc" y="b"/>
              </a:cxn>
              <a:cxn ang="0">
                <a:pos x="r" y="vc"/>
              </a:cxn>
            </a:cxnLst>
            <a:rect l="l" t="t" r="r" b="b"/>
            <a:pathLst>
              <a:path w="3600" h="2880">
                <a:moveTo>
                  <a:pt x="3600" y="0"/>
                </a:moveTo>
                <a:lnTo>
                  <a:pt x="3600" y="2880"/>
                </a:lnTo>
                <a:lnTo>
                  <a:pt x="0" y="2880"/>
                </a:lnTo>
                <a:lnTo>
                  <a:pt x="0" y="0"/>
                </a:lnTo>
                <a:lnTo>
                  <a:pt x="3600" y="0"/>
                </a:lnTo>
                <a:close/>
              </a:path>
            </a:pathLst>
          </a:custGeom>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6" name="图片 5"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159" name="文本框 158"/>
          <p:cNvSpPr txBox="1"/>
          <p:nvPr>
            <p:custDataLst>
              <p:tags r:id="rId3"/>
            </p:custDataLst>
          </p:nvPr>
        </p:nvSpPr>
        <p:spPr>
          <a:xfrm>
            <a:off x="3172769" y="934720"/>
            <a:ext cx="6638651" cy="1119695"/>
          </a:xfrm>
          <a:prstGeom prst="rect">
            <a:avLst/>
          </a:prstGeom>
          <a:noFill/>
        </p:spPr>
        <p:txBody>
          <a:bodyPr wrap="square" rtlCol="0" anchor="ctr" anchorCtr="0">
            <a:normAutofit/>
          </a:bodyPr>
          <a:lstStyle/>
          <a:p>
            <a:pPr marL="0" lvl="0" indent="0" algn="l" fontAlgn="auto">
              <a:lnSpc>
                <a:spcPct val="130000"/>
              </a:lnSpc>
              <a:spcBef>
                <a:spcPts val="0"/>
              </a:spcBef>
              <a:spcAft>
                <a:spcPts val="0"/>
              </a:spcAft>
              <a:buSzPct val="100000"/>
              <a:buNone/>
            </a:pPr>
            <a:r>
              <a:rPr lang="zh-CN" altLang="en-US" spc="150" dirty="0">
                <a:solidFill>
                  <a:schemeClr val="dk1">
                    <a:lumMod val="85000"/>
                    <a:lumOff val="15000"/>
                  </a:schemeClr>
                </a:solidFill>
                <a:latin typeface="汉仪粗简黑简" panose="00020600040101010101" charset="-122"/>
                <a:ea typeface="汉仪粗简黑简" panose="00020600040101010101" charset="-122"/>
              </a:rPr>
              <a:t>接种疫苗一定要到有资质的预防接种单位去接种。</a:t>
            </a:r>
            <a:endParaRPr lang="zh-CN" altLang="en-US" spc="150" dirty="0">
              <a:solidFill>
                <a:schemeClr val="dk1">
                  <a:lumMod val="85000"/>
                  <a:lumOff val="15000"/>
                </a:schemeClr>
              </a:solidFill>
              <a:latin typeface="汉仪粗简黑简" panose="00020600040101010101" charset="-122"/>
              <a:ea typeface="汉仪粗简黑简" panose="00020600040101010101" charset="-122"/>
            </a:endParaRPr>
          </a:p>
        </p:txBody>
      </p:sp>
      <p:sp>
        <p:nvSpPr>
          <p:cNvPr id="86" name="三角形 42"/>
          <p:cNvSpPr/>
          <p:nvPr>
            <p:custDataLst>
              <p:tags r:id="rId4"/>
            </p:custDataLst>
          </p:nvPr>
        </p:nvSpPr>
        <p:spPr>
          <a:xfrm rot="10800000">
            <a:off x="2704183" y="1823325"/>
            <a:ext cx="152104" cy="75251"/>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62" name="菱形 1"/>
          <p:cNvSpPr/>
          <p:nvPr>
            <p:custDataLst>
              <p:tags r:id="rId5"/>
            </p:custDataLst>
          </p:nvPr>
        </p:nvSpPr>
        <p:spPr>
          <a:xfrm>
            <a:off x="2371157" y="1090026"/>
            <a:ext cx="753046" cy="808550"/>
          </a:xfrm>
          <a:custGeom>
            <a:avLst/>
            <a:gdLst>
              <a:gd name="connsiteX0" fmla="*/ 0 w 1094340"/>
              <a:gd name="connsiteY0" fmla="*/ 547170 h 1094340"/>
              <a:gd name="connsiteX1" fmla="*/ 547170 w 1094340"/>
              <a:gd name="connsiteY1" fmla="*/ 0 h 1094340"/>
              <a:gd name="connsiteX2" fmla="*/ 1094340 w 1094340"/>
              <a:gd name="connsiteY2" fmla="*/ 547170 h 1094340"/>
              <a:gd name="connsiteX3" fmla="*/ 547170 w 1094340"/>
              <a:gd name="connsiteY3" fmla="*/ 1094340 h 1094340"/>
              <a:gd name="connsiteX4" fmla="*/ 0 w 1094340"/>
              <a:gd name="connsiteY4" fmla="*/ 547170 h 1094340"/>
              <a:gd name="connsiteX0-1" fmla="*/ 1094340 w 1185780"/>
              <a:gd name="connsiteY0-2" fmla="*/ 547170 h 1094340"/>
              <a:gd name="connsiteX1-3" fmla="*/ 547170 w 1185780"/>
              <a:gd name="connsiteY1-4" fmla="*/ 1094340 h 1094340"/>
              <a:gd name="connsiteX2-5" fmla="*/ 0 w 1185780"/>
              <a:gd name="connsiteY2-6" fmla="*/ 547170 h 1094340"/>
              <a:gd name="connsiteX3-7" fmla="*/ 547170 w 1185780"/>
              <a:gd name="connsiteY3-8" fmla="*/ 0 h 1094340"/>
              <a:gd name="connsiteX4-9" fmla="*/ 1185780 w 1185780"/>
              <a:gd name="connsiteY4-10" fmla="*/ 638610 h 1094340"/>
              <a:gd name="connsiteX0-11" fmla="*/ 1094340 w 1094340"/>
              <a:gd name="connsiteY0-12" fmla="*/ 547170 h 1094340"/>
              <a:gd name="connsiteX1-13" fmla="*/ 547170 w 1094340"/>
              <a:gd name="connsiteY1-14" fmla="*/ 1094340 h 1094340"/>
              <a:gd name="connsiteX2-15" fmla="*/ 0 w 1094340"/>
              <a:gd name="connsiteY2-16" fmla="*/ 547170 h 1094340"/>
              <a:gd name="connsiteX3-17" fmla="*/ 547170 w 1094340"/>
              <a:gd name="connsiteY3-18" fmla="*/ 0 h 1094340"/>
              <a:gd name="connsiteX4-19" fmla="*/ 1019092 w 1094340"/>
              <a:gd name="connsiteY4-20" fmla="*/ 481447 h 1094340"/>
              <a:gd name="connsiteX0-21" fmla="*/ 1015759 w 1019092"/>
              <a:gd name="connsiteY0-22" fmla="*/ 623370 h 1094340"/>
              <a:gd name="connsiteX1-23" fmla="*/ 547170 w 1019092"/>
              <a:gd name="connsiteY1-24" fmla="*/ 1094340 h 1094340"/>
              <a:gd name="connsiteX2-25" fmla="*/ 0 w 1019092"/>
              <a:gd name="connsiteY2-26" fmla="*/ 547170 h 1094340"/>
              <a:gd name="connsiteX3-27" fmla="*/ 547170 w 1019092"/>
              <a:gd name="connsiteY3-28" fmla="*/ 0 h 1094340"/>
              <a:gd name="connsiteX4-29" fmla="*/ 1019092 w 1019092"/>
              <a:gd name="connsiteY4-30" fmla="*/ 481447 h 10943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9092" h="1094340">
                <a:moveTo>
                  <a:pt x="1015759" y="623370"/>
                </a:moveTo>
                <a:lnTo>
                  <a:pt x="547170" y="1094340"/>
                </a:lnTo>
                <a:lnTo>
                  <a:pt x="0" y="547170"/>
                </a:lnTo>
                <a:lnTo>
                  <a:pt x="547170" y="0"/>
                </a:lnTo>
                <a:lnTo>
                  <a:pt x="1019092" y="481447"/>
                </a:lnTo>
              </a:path>
            </a:pathLst>
          </a:custGeom>
          <a:noFill/>
          <a:ln w="127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87" name="椭圆 86"/>
          <p:cNvSpPr/>
          <p:nvPr>
            <p:custDataLst>
              <p:tags r:id="rId6"/>
            </p:custDataLst>
          </p:nvPr>
        </p:nvSpPr>
        <p:spPr>
          <a:xfrm>
            <a:off x="3103922" y="1428389"/>
            <a:ext cx="44297" cy="4536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88" name="椭圆 87"/>
          <p:cNvSpPr/>
          <p:nvPr>
            <p:custDataLst>
              <p:tags r:id="rId7"/>
            </p:custDataLst>
          </p:nvPr>
        </p:nvSpPr>
        <p:spPr>
          <a:xfrm>
            <a:off x="3103922" y="1525522"/>
            <a:ext cx="44297" cy="4536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grpSp>
        <p:nvGrpSpPr>
          <p:cNvPr id="89" name="效率_速度"/>
          <p:cNvGrpSpPr>
            <a:grpSpLocks noChangeAspect="1"/>
          </p:cNvGrpSpPr>
          <p:nvPr>
            <p:custDataLst>
              <p:tags r:id="rId8"/>
            </p:custDataLst>
          </p:nvPr>
        </p:nvGrpSpPr>
        <p:grpSpPr bwMode="auto">
          <a:xfrm>
            <a:off x="2610786" y="1340863"/>
            <a:ext cx="330358" cy="306875"/>
            <a:chOff x="3645" y="1965"/>
            <a:chExt cx="390" cy="390"/>
          </a:xfrm>
          <a:solidFill>
            <a:schemeClr val="accent1"/>
          </a:solidFill>
        </p:grpSpPr>
        <p:sp>
          <p:nvSpPr>
            <p:cNvPr id="90" name="PA-任意多边形 541"/>
            <p:cNvSpPr>
              <a:spLocks noEditPoints="1"/>
            </p:cNvSpPr>
            <p:nvPr>
              <p:custDataLst>
                <p:tags r:id="rId9"/>
              </p:custDataLst>
            </p:nvPr>
          </p:nvSpPr>
          <p:spPr bwMode="auto">
            <a:xfrm>
              <a:off x="3645" y="2306"/>
              <a:ext cx="390" cy="49"/>
            </a:xfrm>
            <a:custGeom>
              <a:avLst/>
              <a:gdLst>
                <a:gd name="T0" fmla="*/ 944 w 1024"/>
                <a:gd name="T1" fmla="*/ 128 h 128"/>
                <a:gd name="T2" fmla="*/ 80 w 1024"/>
                <a:gd name="T3" fmla="*/ 128 h 128"/>
                <a:gd name="T4" fmla="*/ 0 w 1024"/>
                <a:gd name="T5" fmla="*/ 48 h 128"/>
                <a:gd name="T6" fmla="*/ 0 w 1024"/>
                <a:gd name="T7" fmla="*/ 16 h 128"/>
                <a:gd name="T8" fmla="*/ 16 w 1024"/>
                <a:gd name="T9" fmla="*/ 0 h 128"/>
                <a:gd name="T10" fmla="*/ 1008 w 1024"/>
                <a:gd name="T11" fmla="*/ 0 h 128"/>
                <a:gd name="T12" fmla="*/ 1024 w 1024"/>
                <a:gd name="T13" fmla="*/ 16 h 128"/>
                <a:gd name="T14" fmla="*/ 1024 w 1024"/>
                <a:gd name="T15" fmla="*/ 48 h 128"/>
                <a:gd name="T16" fmla="*/ 944 w 1024"/>
                <a:gd name="T17" fmla="*/ 128 h 128"/>
                <a:gd name="T18" fmla="*/ 32 w 1024"/>
                <a:gd name="T19" fmla="*/ 32 h 128"/>
                <a:gd name="T20" fmla="*/ 32 w 1024"/>
                <a:gd name="T21" fmla="*/ 48 h 128"/>
                <a:gd name="T22" fmla="*/ 80 w 1024"/>
                <a:gd name="T23" fmla="*/ 96 h 128"/>
                <a:gd name="T24" fmla="*/ 944 w 1024"/>
                <a:gd name="T25" fmla="*/ 96 h 128"/>
                <a:gd name="T26" fmla="*/ 992 w 1024"/>
                <a:gd name="T27" fmla="*/ 48 h 128"/>
                <a:gd name="T28" fmla="*/ 992 w 1024"/>
                <a:gd name="T29" fmla="*/ 32 h 128"/>
                <a:gd name="T30" fmla="*/ 32 w 1024"/>
                <a:gd name="T31"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4" h="128">
                  <a:moveTo>
                    <a:pt x="944" y="128"/>
                  </a:moveTo>
                  <a:lnTo>
                    <a:pt x="80" y="128"/>
                  </a:lnTo>
                  <a:cubicBezTo>
                    <a:pt x="36" y="128"/>
                    <a:pt x="0" y="93"/>
                    <a:pt x="0" y="48"/>
                  </a:cubicBezTo>
                  <a:lnTo>
                    <a:pt x="0" y="16"/>
                  </a:lnTo>
                  <a:cubicBezTo>
                    <a:pt x="0" y="8"/>
                    <a:pt x="8" y="0"/>
                    <a:pt x="16" y="0"/>
                  </a:cubicBezTo>
                  <a:lnTo>
                    <a:pt x="1008" y="0"/>
                  </a:lnTo>
                  <a:cubicBezTo>
                    <a:pt x="1017" y="0"/>
                    <a:pt x="1024" y="8"/>
                    <a:pt x="1024" y="16"/>
                  </a:cubicBezTo>
                  <a:lnTo>
                    <a:pt x="1024" y="48"/>
                  </a:lnTo>
                  <a:cubicBezTo>
                    <a:pt x="1024" y="93"/>
                    <a:pt x="989" y="128"/>
                    <a:pt x="944" y="128"/>
                  </a:cubicBezTo>
                  <a:close/>
                  <a:moveTo>
                    <a:pt x="32" y="32"/>
                  </a:moveTo>
                  <a:lnTo>
                    <a:pt x="32" y="48"/>
                  </a:lnTo>
                  <a:cubicBezTo>
                    <a:pt x="32" y="75"/>
                    <a:pt x="54" y="96"/>
                    <a:pt x="80" y="96"/>
                  </a:cubicBezTo>
                  <a:lnTo>
                    <a:pt x="944" y="96"/>
                  </a:lnTo>
                  <a:cubicBezTo>
                    <a:pt x="971" y="96"/>
                    <a:pt x="992" y="75"/>
                    <a:pt x="992" y="48"/>
                  </a:cubicBezTo>
                  <a:lnTo>
                    <a:pt x="992" y="32"/>
                  </a:lnTo>
                  <a:lnTo>
                    <a:pt x="32" y="32"/>
                  </a:ln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1" name="PA-任意多边形 542"/>
            <p:cNvSpPr>
              <a:spLocks noEditPoints="1"/>
            </p:cNvSpPr>
            <p:nvPr>
              <p:custDataLst>
                <p:tags r:id="rId10"/>
              </p:custDataLst>
            </p:nvPr>
          </p:nvSpPr>
          <p:spPr bwMode="auto">
            <a:xfrm>
              <a:off x="3669" y="2087"/>
              <a:ext cx="342" cy="232"/>
            </a:xfrm>
            <a:custGeom>
              <a:avLst/>
              <a:gdLst>
                <a:gd name="T0" fmla="*/ 880 w 896"/>
                <a:gd name="T1" fmla="*/ 608 h 608"/>
                <a:gd name="T2" fmla="*/ 16 w 896"/>
                <a:gd name="T3" fmla="*/ 608 h 608"/>
                <a:gd name="T4" fmla="*/ 0 w 896"/>
                <a:gd name="T5" fmla="*/ 592 h 608"/>
                <a:gd name="T6" fmla="*/ 0 w 896"/>
                <a:gd name="T7" fmla="*/ 48 h 608"/>
                <a:gd name="T8" fmla="*/ 48 w 896"/>
                <a:gd name="T9" fmla="*/ 0 h 608"/>
                <a:gd name="T10" fmla="*/ 848 w 896"/>
                <a:gd name="T11" fmla="*/ 0 h 608"/>
                <a:gd name="T12" fmla="*/ 896 w 896"/>
                <a:gd name="T13" fmla="*/ 48 h 608"/>
                <a:gd name="T14" fmla="*/ 896 w 896"/>
                <a:gd name="T15" fmla="*/ 592 h 608"/>
                <a:gd name="T16" fmla="*/ 880 w 896"/>
                <a:gd name="T17" fmla="*/ 608 h 608"/>
                <a:gd name="T18" fmla="*/ 32 w 896"/>
                <a:gd name="T19" fmla="*/ 576 h 608"/>
                <a:gd name="T20" fmla="*/ 864 w 896"/>
                <a:gd name="T21" fmla="*/ 576 h 608"/>
                <a:gd name="T22" fmla="*/ 864 w 896"/>
                <a:gd name="T23" fmla="*/ 48 h 608"/>
                <a:gd name="T24" fmla="*/ 848 w 896"/>
                <a:gd name="T25" fmla="*/ 32 h 608"/>
                <a:gd name="T26" fmla="*/ 48 w 896"/>
                <a:gd name="T27" fmla="*/ 32 h 608"/>
                <a:gd name="T28" fmla="*/ 32 w 896"/>
                <a:gd name="T29" fmla="*/ 48 h 608"/>
                <a:gd name="T30" fmla="*/ 32 w 896"/>
                <a:gd name="T31" fmla="*/ 57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6" h="608">
                  <a:moveTo>
                    <a:pt x="880" y="608"/>
                  </a:moveTo>
                  <a:lnTo>
                    <a:pt x="16" y="608"/>
                  </a:lnTo>
                  <a:cubicBezTo>
                    <a:pt x="8" y="608"/>
                    <a:pt x="0" y="601"/>
                    <a:pt x="0" y="592"/>
                  </a:cubicBezTo>
                  <a:lnTo>
                    <a:pt x="0" y="48"/>
                  </a:lnTo>
                  <a:cubicBezTo>
                    <a:pt x="0" y="22"/>
                    <a:pt x="22" y="0"/>
                    <a:pt x="48" y="0"/>
                  </a:cubicBezTo>
                  <a:lnTo>
                    <a:pt x="848" y="0"/>
                  </a:lnTo>
                  <a:cubicBezTo>
                    <a:pt x="875" y="0"/>
                    <a:pt x="896" y="22"/>
                    <a:pt x="896" y="48"/>
                  </a:cubicBezTo>
                  <a:lnTo>
                    <a:pt x="896" y="592"/>
                  </a:lnTo>
                  <a:cubicBezTo>
                    <a:pt x="896" y="601"/>
                    <a:pt x="889" y="608"/>
                    <a:pt x="880" y="608"/>
                  </a:cubicBezTo>
                  <a:close/>
                  <a:moveTo>
                    <a:pt x="32" y="576"/>
                  </a:moveTo>
                  <a:lnTo>
                    <a:pt x="864" y="576"/>
                  </a:lnTo>
                  <a:lnTo>
                    <a:pt x="864" y="48"/>
                  </a:lnTo>
                  <a:cubicBezTo>
                    <a:pt x="864" y="40"/>
                    <a:pt x="857" y="32"/>
                    <a:pt x="848" y="32"/>
                  </a:cubicBezTo>
                  <a:lnTo>
                    <a:pt x="48" y="32"/>
                  </a:lnTo>
                  <a:cubicBezTo>
                    <a:pt x="40" y="32"/>
                    <a:pt x="32" y="40"/>
                    <a:pt x="32" y="48"/>
                  </a:cubicBezTo>
                  <a:lnTo>
                    <a:pt x="32" y="576"/>
                  </a:ln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2" name="PA-任意多边形 543"/>
            <p:cNvSpPr>
              <a:spLocks noEditPoints="1"/>
            </p:cNvSpPr>
            <p:nvPr>
              <p:custDataLst>
                <p:tags r:id="rId11"/>
              </p:custDataLst>
            </p:nvPr>
          </p:nvSpPr>
          <p:spPr bwMode="auto">
            <a:xfrm>
              <a:off x="3694" y="2111"/>
              <a:ext cx="292" cy="183"/>
            </a:xfrm>
            <a:custGeom>
              <a:avLst/>
              <a:gdLst>
                <a:gd name="T0" fmla="*/ 752 w 768"/>
                <a:gd name="T1" fmla="*/ 480 h 480"/>
                <a:gd name="T2" fmla="*/ 16 w 768"/>
                <a:gd name="T3" fmla="*/ 480 h 480"/>
                <a:gd name="T4" fmla="*/ 0 w 768"/>
                <a:gd name="T5" fmla="*/ 464 h 480"/>
                <a:gd name="T6" fmla="*/ 0 w 768"/>
                <a:gd name="T7" fmla="*/ 16 h 480"/>
                <a:gd name="T8" fmla="*/ 16 w 768"/>
                <a:gd name="T9" fmla="*/ 0 h 480"/>
                <a:gd name="T10" fmla="*/ 752 w 768"/>
                <a:gd name="T11" fmla="*/ 0 h 480"/>
                <a:gd name="T12" fmla="*/ 768 w 768"/>
                <a:gd name="T13" fmla="*/ 16 h 480"/>
                <a:gd name="T14" fmla="*/ 768 w 768"/>
                <a:gd name="T15" fmla="*/ 464 h 480"/>
                <a:gd name="T16" fmla="*/ 752 w 768"/>
                <a:gd name="T17" fmla="*/ 480 h 480"/>
                <a:gd name="T18" fmla="*/ 32 w 768"/>
                <a:gd name="T19" fmla="*/ 448 h 480"/>
                <a:gd name="T20" fmla="*/ 736 w 768"/>
                <a:gd name="T21" fmla="*/ 448 h 480"/>
                <a:gd name="T22" fmla="*/ 736 w 768"/>
                <a:gd name="T23" fmla="*/ 32 h 480"/>
                <a:gd name="T24" fmla="*/ 32 w 768"/>
                <a:gd name="T25" fmla="*/ 32 h 480"/>
                <a:gd name="T26" fmla="*/ 32 w 768"/>
                <a:gd name="T27" fmla="*/ 44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8" h="480">
                  <a:moveTo>
                    <a:pt x="752" y="480"/>
                  </a:moveTo>
                  <a:lnTo>
                    <a:pt x="16" y="480"/>
                  </a:lnTo>
                  <a:cubicBezTo>
                    <a:pt x="8" y="480"/>
                    <a:pt x="0" y="473"/>
                    <a:pt x="0" y="464"/>
                  </a:cubicBezTo>
                  <a:lnTo>
                    <a:pt x="0" y="16"/>
                  </a:lnTo>
                  <a:cubicBezTo>
                    <a:pt x="0" y="8"/>
                    <a:pt x="8" y="0"/>
                    <a:pt x="16" y="0"/>
                  </a:cubicBezTo>
                  <a:lnTo>
                    <a:pt x="752" y="0"/>
                  </a:lnTo>
                  <a:cubicBezTo>
                    <a:pt x="761" y="0"/>
                    <a:pt x="768" y="8"/>
                    <a:pt x="768" y="16"/>
                  </a:cubicBezTo>
                  <a:lnTo>
                    <a:pt x="768" y="464"/>
                  </a:lnTo>
                  <a:cubicBezTo>
                    <a:pt x="768" y="473"/>
                    <a:pt x="761" y="480"/>
                    <a:pt x="752" y="480"/>
                  </a:cubicBezTo>
                  <a:close/>
                  <a:moveTo>
                    <a:pt x="32" y="448"/>
                  </a:moveTo>
                  <a:lnTo>
                    <a:pt x="736" y="448"/>
                  </a:lnTo>
                  <a:lnTo>
                    <a:pt x="736" y="32"/>
                  </a:lnTo>
                  <a:lnTo>
                    <a:pt x="32" y="32"/>
                  </a:lnTo>
                  <a:lnTo>
                    <a:pt x="32" y="448"/>
                  </a:lnTo>
                  <a:close/>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3" name="PA-任意多边形 544"/>
            <p:cNvSpPr/>
            <p:nvPr>
              <p:custDataLst>
                <p:tags r:id="rId12"/>
              </p:custDataLst>
            </p:nvPr>
          </p:nvSpPr>
          <p:spPr bwMode="auto">
            <a:xfrm>
              <a:off x="3834" y="2324"/>
              <a:ext cx="12" cy="13"/>
            </a:xfrm>
            <a:custGeom>
              <a:avLst/>
              <a:gdLst>
                <a:gd name="T0" fmla="*/ 16 w 32"/>
                <a:gd name="T1" fmla="*/ 33 h 33"/>
                <a:gd name="T2" fmla="*/ 5 w 32"/>
                <a:gd name="T3" fmla="*/ 29 h 33"/>
                <a:gd name="T4" fmla="*/ 0 w 32"/>
                <a:gd name="T5" fmla="*/ 17 h 33"/>
                <a:gd name="T6" fmla="*/ 5 w 32"/>
                <a:gd name="T7" fmla="*/ 6 h 33"/>
                <a:gd name="T8" fmla="*/ 28 w 32"/>
                <a:gd name="T9" fmla="*/ 6 h 33"/>
                <a:gd name="T10" fmla="*/ 32 w 32"/>
                <a:gd name="T11" fmla="*/ 17 h 33"/>
                <a:gd name="T12" fmla="*/ 28 w 32"/>
                <a:gd name="T13" fmla="*/ 29 h 33"/>
                <a:gd name="T14" fmla="*/ 16 w 32"/>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3">
                  <a:moveTo>
                    <a:pt x="16" y="33"/>
                  </a:moveTo>
                  <a:cubicBezTo>
                    <a:pt x="12" y="33"/>
                    <a:pt x="8" y="32"/>
                    <a:pt x="5" y="29"/>
                  </a:cubicBezTo>
                  <a:cubicBezTo>
                    <a:pt x="2" y="26"/>
                    <a:pt x="0" y="22"/>
                    <a:pt x="0" y="17"/>
                  </a:cubicBezTo>
                  <a:cubicBezTo>
                    <a:pt x="0" y="13"/>
                    <a:pt x="2" y="9"/>
                    <a:pt x="5" y="6"/>
                  </a:cubicBezTo>
                  <a:cubicBezTo>
                    <a:pt x="11" y="0"/>
                    <a:pt x="22" y="0"/>
                    <a:pt x="28" y="6"/>
                  </a:cubicBezTo>
                  <a:cubicBezTo>
                    <a:pt x="31" y="9"/>
                    <a:pt x="32" y="13"/>
                    <a:pt x="32" y="17"/>
                  </a:cubicBezTo>
                  <a:cubicBezTo>
                    <a:pt x="32" y="22"/>
                    <a:pt x="31" y="26"/>
                    <a:pt x="28" y="29"/>
                  </a:cubicBezTo>
                  <a:cubicBezTo>
                    <a:pt x="25" y="32"/>
                    <a:pt x="21" y="33"/>
                    <a:pt x="16" y="33"/>
                  </a:cubicBezTo>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4" name="PA-任意多边形 545"/>
            <p:cNvSpPr/>
            <p:nvPr>
              <p:custDataLst>
                <p:tags r:id="rId13"/>
              </p:custDataLst>
            </p:nvPr>
          </p:nvSpPr>
          <p:spPr bwMode="auto">
            <a:xfrm>
              <a:off x="3858" y="2324"/>
              <a:ext cx="13" cy="13"/>
            </a:xfrm>
            <a:custGeom>
              <a:avLst/>
              <a:gdLst>
                <a:gd name="T0" fmla="*/ 16 w 32"/>
                <a:gd name="T1" fmla="*/ 33 h 33"/>
                <a:gd name="T2" fmla="*/ 5 w 32"/>
                <a:gd name="T3" fmla="*/ 29 h 33"/>
                <a:gd name="T4" fmla="*/ 0 w 32"/>
                <a:gd name="T5" fmla="*/ 17 h 33"/>
                <a:gd name="T6" fmla="*/ 5 w 32"/>
                <a:gd name="T7" fmla="*/ 6 h 33"/>
                <a:gd name="T8" fmla="*/ 28 w 32"/>
                <a:gd name="T9" fmla="*/ 6 h 33"/>
                <a:gd name="T10" fmla="*/ 32 w 32"/>
                <a:gd name="T11" fmla="*/ 17 h 33"/>
                <a:gd name="T12" fmla="*/ 28 w 32"/>
                <a:gd name="T13" fmla="*/ 29 h 33"/>
                <a:gd name="T14" fmla="*/ 16 w 32"/>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3">
                  <a:moveTo>
                    <a:pt x="16" y="33"/>
                  </a:moveTo>
                  <a:cubicBezTo>
                    <a:pt x="12" y="33"/>
                    <a:pt x="8" y="32"/>
                    <a:pt x="5" y="29"/>
                  </a:cubicBezTo>
                  <a:cubicBezTo>
                    <a:pt x="2" y="26"/>
                    <a:pt x="0" y="22"/>
                    <a:pt x="0" y="17"/>
                  </a:cubicBezTo>
                  <a:cubicBezTo>
                    <a:pt x="0" y="13"/>
                    <a:pt x="2" y="9"/>
                    <a:pt x="5" y="6"/>
                  </a:cubicBezTo>
                  <a:cubicBezTo>
                    <a:pt x="11" y="0"/>
                    <a:pt x="22" y="0"/>
                    <a:pt x="28" y="6"/>
                  </a:cubicBezTo>
                  <a:cubicBezTo>
                    <a:pt x="31" y="9"/>
                    <a:pt x="32" y="13"/>
                    <a:pt x="32" y="17"/>
                  </a:cubicBezTo>
                  <a:cubicBezTo>
                    <a:pt x="32" y="22"/>
                    <a:pt x="31" y="26"/>
                    <a:pt x="28" y="29"/>
                  </a:cubicBezTo>
                  <a:cubicBezTo>
                    <a:pt x="25" y="32"/>
                    <a:pt x="21" y="33"/>
                    <a:pt x="16" y="33"/>
                  </a:cubicBezTo>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5" name="PA-任意多边形 546"/>
            <p:cNvSpPr/>
            <p:nvPr>
              <p:custDataLst>
                <p:tags r:id="rId14"/>
              </p:custDataLst>
            </p:nvPr>
          </p:nvSpPr>
          <p:spPr bwMode="auto">
            <a:xfrm>
              <a:off x="3810" y="2324"/>
              <a:ext cx="12" cy="13"/>
            </a:xfrm>
            <a:custGeom>
              <a:avLst/>
              <a:gdLst>
                <a:gd name="T0" fmla="*/ 16 w 32"/>
                <a:gd name="T1" fmla="*/ 33 h 33"/>
                <a:gd name="T2" fmla="*/ 5 w 32"/>
                <a:gd name="T3" fmla="*/ 29 h 33"/>
                <a:gd name="T4" fmla="*/ 0 w 32"/>
                <a:gd name="T5" fmla="*/ 17 h 33"/>
                <a:gd name="T6" fmla="*/ 5 w 32"/>
                <a:gd name="T7" fmla="*/ 6 h 33"/>
                <a:gd name="T8" fmla="*/ 28 w 32"/>
                <a:gd name="T9" fmla="*/ 6 h 33"/>
                <a:gd name="T10" fmla="*/ 32 w 32"/>
                <a:gd name="T11" fmla="*/ 17 h 33"/>
                <a:gd name="T12" fmla="*/ 28 w 32"/>
                <a:gd name="T13" fmla="*/ 29 h 33"/>
                <a:gd name="T14" fmla="*/ 16 w 32"/>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3">
                  <a:moveTo>
                    <a:pt x="16" y="33"/>
                  </a:moveTo>
                  <a:cubicBezTo>
                    <a:pt x="12" y="33"/>
                    <a:pt x="8" y="32"/>
                    <a:pt x="5" y="29"/>
                  </a:cubicBezTo>
                  <a:cubicBezTo>
                    <a:pt x="2" y="26"/>
                    <a:pt x="0" y="22"/>
                    <a:pt x="0" y="17"/>
                  </a:cubicBezTo>
                  <a:cubicBezTo>
                    <a:pt x="0" y="13"/>
                    <a:pt x="2" y="9"/>
                    <a:pt x="5" y="6"/>
                  </a:cubicBezTo>
                  <a:cubicBezTo>
                    <a:pt x="11" y="0"/>
                    <a:pt x="22" y="0"/>
                    <a:pt x="28" y="6"/>
                  </a:cubicBezTo>
                  <a:cubicBezTo>
                    <a:pt x="31" y="9"/>
                    <a:pt x="32" y="13"/>
                    <a:pt x="32" y="17"/>
                  </a:cubicBezTo>
                  <a:cubicBezTo>
                    <a:pt x="32" y="22"/>
                    <a:pt x="31" y="26"/>
                    <a:pt x="28" y="29"/>
                  </a:cubicBezTo>
                  <a:cubicBezTo>
                    <a:pt x="25" y="32"/>
                    <a:pt x="21" y="33"/>
                    <a:pt x="16" y="33"/>
                  </a:cubicBezTo>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6" name="PA-任意多边形 547"/>
            <p:cNvSpPr/>
            <p:nvPr>
              <p:custDataLst>
                <p:tags r:id="rId15"/>
              </p:custDataLst>
            </p:nvPr>
          </p:nvSpPr>
          <p:spPr bwMode="auto">
            <a:xfrm>
              <a:off x="3736" y="2184"/>
              <a:ext cx="13" cy="74"/>
            </a:xfrm>
            <a:custGeom>
              <a:avLst/>
              <a:gdLst>
                <a:gd name="T0" fmla="*/ 16 w 32"/>
                <a:gd name="T1" fmla="*/ 192 h 192"/>
                <a:gd name="T2" fmla="*/ 0 w 32"/>
                <a:gd name="T3" fmla="*/ 176 h 192"/>
                <a:gd name="T4" fmla="*/ 0 w 32"/>
                <a:gd name="T5" fmla="*/ 16 h 192"/>
                <a:gd name="T6" fmla="*/ 16 w 32"/>
                <a:gd name="T7" fmla="*/ 0 h 192"/>
                <a:gd name="T8" fmla="*/ 32 w 32"/>
                <a:gd name="T9" fmla="*/ 16 h 192"/>
                <a:gd name="T10" fmla="*/ 32 w 32"/>
                <a:gd name="T11" fmla="*/ 176 h 192"/>
                <a:gd name="T12" fmla="*/ 16 w 32"/>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32" h="192">
                  <a:moveTo>
                    <a:pt x="16" y="192"/>
                  </a:moveTo>
                  <a:cubicBezTo>
                    <a:pt x="8" y="192"/>
                    <a:pt x="0" y="185"/>
                    <a:pt x="0" y="176"/>
                  </a:cubicBezTo>
                  <a:lnTo>
                    <a:pt x="0" y="16"/>
                  </a:lnTo>
                  <a:cubicBezTo>
                    <a:pt x="0" y="8"/>
                    <a:pt x="8" y="0"/>
                    <a:pt x="16" y="0"/>
                  </a:cubicBezTo>
                  <a:cubicBezTo>
                    <a:pt x="25" y="0"/>
                    <a:pt x="32" y="8"/>
                    <a:pt x="32" y="16"/>
                  </a:cubicBezTo>
                  <a:lnTo>
                    <a:pt x="32" y="176"/>
                  </a:lnTo>
                  <a:cubicBezTo>
                    <a:pt x="32" y="185"/>
                    <a:pt x="25" y="192"/>
                    <a:pt x="16" y="192"/>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7" name="PA-任意多边形 548"/>
            <p:cNvSpPr/>
            <p:nvPr>
              <p:custDataLst>
                <p:tags r:id="rId16"/>
              </p:custDataLst>
            </p:nvPr>
          </p:nvSpPr>
          <p:spPr bwMode="auto">
            <a:xfrm>
              <a:off x="3761" y="2026"/>
              <a:ext cx="12" cy="232"/>
            </a:xfrm>
            <a:custGeom>
              <a:avLst/>
              <a:gdLst>
                <a:gd name="T0" fmla="*/ 16 w 32"/>
                <a:gd name="T1" fmla="*/ 608 h 608"/>
                <a:gd name="T2" fmla="*/ 0 w 32"/>
                <a:gd name="T3" fmla="*/ 592 h 608"/>
                <a:gd name="T4" fmla="*/ 0 w 32"/>
                <a:gd name="T5" fmla="*/ 16 h 608"/>
                <a:gd name="T6" fmla="*/ 16 w 32"/>
                <a:gd name="T7" fmla="*/ 0 h 608"/>
                <a:gd name="T8" fmla="*/ 32 w 32"/>
                <a:gd name="T9" fmla="*/ 16 h 608"/>
                <a:gd name="T10" fmla="*/ 32 w 32"/>
                <a:gd name="T11" fmla="*/ 592 h 608"/>
                <a:gd name="T12" fmla="*/ 16 w 32"/>
                <a:gd name="T13" fmla="*/ 608 h 608"/>
              </a:gdLst>
              <a:ahLst/>
              <a:cxnLst>
                <a:cxn ang="0">
                  <a:pos x="T0" y="T1"/>
                </a:cxn>
                <a:cxn ang="0">
                  <a:pos x="T2" y="T3"/>
                </a:cxn>
                <a:cxn ang="0">
                  <a:pos x="T4" y="T5"/>
                </a:cxn>
                <a:cxn ang="0">
                  <a:pos x="T6" y="T7"/>
                </a:cxn>
                <a:cxn ang="0">
                  <a:pos x="T8" y="T9"/>
                </a:cxn>
                <a:cxn ang="0">
                  <a:pos x="T10" y="T11"/>
                </a:cxn>
                <a:cxn ang="0">
                  <a:pos x="T12" y="T13"/>
                </a:cxn>
              </a:cxnLst>
              <a:rect l="0" t="0" r="r" b="b"/>
              <a:pathLst>
                <a:path w="32" h="608">
                  <a:moveTo>
                    <a:pt x="16" y="608"/>
                  </a:moveTo>
                  <a:cubicBezTo>
                    <a:pt x="8" y="608"/>
                    <a:pt x="0" y="601"/>
                    <a:pt x="0" y="592"/>
                  </a:cubicBezTo>
                  <a:lnTo>
                    <a:pt x="0" y="16"/>
                  </a:lnTo>
                  <a:cubicBezTo>
                    <a:pt x="0" y="8"/>
                    <a:pt x="8" y="0"/>
                    <a:pt x="16" y="0"/>
                  </a:cubicBezTo>
                  <a:cubicBezTo>
                    <a:pt x="25" y="0"/>
                    <a:pt x="32" y="8"/>
                    <a:pt x="32" y="16"/>
                  </a:cubicBezTo>
                  <a:lnTo>
                    <a:pt x="32" y="592"/>
                  </a:lnTo>
                  <a:cubicBezTo>
                    <a:pt x="32" y="601"/>
                    <a:pt x="25" y="608"/>
                    <a:pt x="16" y="608"/>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8" name="PA-任意多边形 549"/>
            <p:cNvSpPr/>
            <p:nvPr>
              <p:custDataLst>
                <p:tags r:id="rId17"/>
              </p:custDataLst>
            </p:nvPr>
          </p:nvSpPr>
          <p:spPr bwMode="auto">
            <a:xfrm>
              <a:off x="3785" y="2203"/>
              <a:ext cx="12" cy="55"/>
            </a:xfrm>
            <a:custGeom>
              <a:avLst/>
              <a:gdLst>
                <a:gd name="T0" fmla="*/ 16 w 32"/>
                <a:gd name="T1" fmla="*/ 144 h 144"/>
                <a:gd name="T2" fmla="*/ 0 w 32"/>
                <a:gd name="T3" fmla="*/ 128 h 144"/>
                <a:gd name="T4" fmla="*/ 0 w 32"/>
                <a:gd name="T5" fmla="*/ 16 h 144"/>
                <a:gd name="T6" fmla="*/ 16 w 32"/>
                <a:gd name="T7" fmla="*/ 0 h 144"/>
                <a:gd name="T8" fmla="*/ 32 w 32"/>
                <a:gd name="T9" fmla="*/ 16 h 144"/>
                <a:gd name="T10" fmla="*/ 32 w 32"/>
                <a:gd name="T11" fmla="*/ 128 h 144"/>
                <a:gd name="T12" fmla="*/ 16 w 32"/>
                <a:gd name="T13" fmla="*/ 144 h 144"/>
              </a:gdLst>
              <a:ahLst/>
              <a:cxnLst>
                <a:cxn ang="0">
                  <a:pos x="T0" y="T1"/>
                </a:cxn>
                <a:cxn ang="0">
                  <a:pos x="T2" y="T3"/>
                </a:cxn>
                <a:cxn ang="0">
                  <a:pos x="T4" y="T5"/>
                </a:cxn>
                <a:cxn ang="0">
                  <a:pos x="T6" y="T7"/>
                </a:cxn>
                <a:cxn ang="0">
                  <a:pos x="T8" y="T9"/>
                </a:cxn>
                <a:cxn ang="0">
                  <a:pos x="T10" y="T11"/>
                </a:cxn>
                <a:cxn ang="0">
                  <a:pos x="T12" y="T13"/>
                </a:cxn>
              </a:cxnLst>
              <a:rect l="0" t="0" r="r" b="b"/>
              <a:pathLst>
                <a:path w="32" h="144">
                  <a:moveTo>
                    <a:pt x="16" y="144"/>
                  </a:moveTo>
                  <a:cubicBezTo>
                    <a:pt x="8" y="144"/>
                    <a:pt x="0" y="137"/>
                    <a:pt x="0" y="128"/>
                  </a:cubicBezTo>
                  <a:lnTo>
                    <a:pt x="0" y="16"/>
                  </a:lnTo>
                  <a:cubicBezTo>
                    <a:pt x="0" y="8"/>
                    <a:pt x="8" y="0"/>
                    <a:pt x="16" y="0"/>
                  </a:cubicBezTo>
                  <a:cubicBezTo>
                    <a:pt x="25" y="0"/>
                    <a:pt x="32" y="8"/>
                    <a:pt x="32" y="16"/>
                  </a:cubicBezTo>
                  <a:lnTo>
                    <a:pt x="32" y="128"/>
                  </a:lnTo>
                  <a:cubicBezTo>
                    <a:pt x="32" y="137"/>
                    <a:pt x="25" y="144"/>
                    <a:pt x="16" y="144"/>
                  </a:cubicBezTo>
                  <a:close/>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99" name="PA-任意多边形 550"/>
            <p:cNvSpPr/>
            <p:nvPr>
              <p:custDataLst>
                <p:tags r:id="rId18"/>
              </p:custDataLst>
            </p:nvPr>
          </p:nvSpPr>
          <p:spPr bwMode="auto">
            <a:xfrm>
              <a:off x="3810" y="2184"/>
              <a:ext cx="12" cy="74"/>
            </a:xfrm>
            <a:custGeom>
              <a:avLst/>
              <a:gdLst>
                <a:gd name="T0" fmla="*/ 16 w 32"/>
                <a:gd name="T1" fmla="*/ 192 h 192"/>
                <a:gd name="T2" fmla="*/ 0 w 32"/>
                <a:gd name="T3" fmla="*/ 176 h 192"/>
                <a:gd name="T4" fmla="*/ 0 w 32"/>
                <a:gd name="T5" fmla="*/ 16 h 192"/>
                <a:gd name="T6" fmla="*/ 16 w 32"/>
                <a:gd name="T7" fmla="*/ 0 h 192"/>
                <a:gd name="T8" fmla="*/ 32 w 32"/>
                <a:gd name="T9" fmla="*/ 16 h 192"/>
                <a:gd name="T10" fmla="*/ 32 w 32"/>
                <a:gd name="T11" fmla="*/ 176 h 192"/>
                <a:gd name="T12" fmla="*/ 16 w 32"/>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32" h="192">
                  <a:moveTo>
                    <a:pt x="16" y="192"/>
                  </a:moveTo>
                  <a:cubicBezTo>
                    <a:pt x="8" y="192"/>
                    <a:pt x="0" y="185"/>
                    <a:pt x="0" y="176"/>
                  </a:cubicBezTo>
                  <a:lnTo>
                    <a:pt x="0" y="16"/>
                  </a:lnTo>
                  <a:cubicBezTo>
                    <a:pt x="0" y="8"/>
                    <a:pt x="8" y="0"/>
                    <a:pt x="16" y="0"/>
                  </a:cubicBezTo>
                  <a:cubicBezTo>
                    <a:pt x="25" y="0"/>
                    <a:pt x="32" y="8"/>
                    <a:pt x="32" y="16"/>
                  </a:cubicBezTo>
                  <a:lnTo>
                    <a:pt x="32" y="176"/>
                  </a:lnTo>
                  <a:cubicBezTo>
                    <a:pt x="32" y="185"/>
                    <a:pt x="25" y="192"/>
                    <a:pt x="16" y="192"/>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0" name="PA-任意多边形 551"/>
            <p:cNvSpPr/>
            <p:nvPr>
              <p:custDataLst>
                <p:tags r:id="rId19"/>
              </p:custDataLst>
            </p:nvPr>
          </p:nvSpPr>
          <p:spPr bwMode="auto">
            <a:xfrm>
              <a:off x="3834" y="2160"/>
              <a:ext cx="12" cy="98"/>
            </a:xfrm>
            <a:custGeom>
              <a:avLst/>
              <a:gdLst>
                <a:gd name="T0" fmla="*/ 16 w 32"/>
                <a:gd name="T1" fmla="*/ 256 h 256"/>
                <a:gd name="T2" fmla="*/ 0 w 32"/>
                <a:gd name="T3" fmla="*/ 240 h 256"/>
                <a:gd name="T4" fmla="*/ 0 w 32"/>
                <a:gd name="T5" fmla="*/ 16 h 256"/>
                <a:gd name="T6" fmla="*/ 16 w 32"/>
                <a:gd name="T7" fmla="*/ 0 h 256"/>
                <a:gd name="T8" fmla="*/ 32 w 32"/>
                <a:gd name="T9" fmla="*/ 16 h 256"/>
                <a:gd name="T10" fmla="*/ 32 w 32"/>
                <a:gd name="T11" fmla="*/ 240 h 256"/>
                <a:gd name="T12" fmla="*/ 16 w 32"/>
                <a:gd name="T13" fmla="*/ 256 h 256"/>
              </a:gdLst>
              <a:ahLst/>
              <a:cxnLst>
                <a:cxn ang="0">
                  <a:pos x="T0" y="T1"/>
                </a:cxn>
                <a:cxn ang="0">
                  <a:pos x="T2" y="T3"/>
                </a:cxn>
                <a:cxn ang="0">
                  <a:pos x="T4" y="T5"/>
                </a:cxn>
                <a:cxn ang="0">
                  <a:pos x="T6" y="T7"/>
                </a:cxn>
                <a:cxn ang="0">
                  <a:pos x="T8" y="T9"/>
                </a:cxn>
                <a:cxn ang="0">
                  <a:pos x="T10" y="T11"/>
                </a:cxn>
                <a:cxn ang="0">
                  <a:pos x="T12" y="T13"/>
                </a:cxn>
              </a:cxnLst>
              <a:rect l="0" t="0" r="r" b="b"/>
              <a:pathLst>
                <a:path w="32" h="256">
                  <a:moveTo>
                    <a:pt x="16" y="256"/>
                  </a:moveTo>
                  <a:cubicBezTo>
                    <a:pt x="8" y="256"/>
                    <a:pt x="0" y="249"/>
                    <a:pt x="0" y="240"/>
                  </a:cubicBezTo>
                  <a:lnTo>
                    <a:pt x="0" y="16"/>
                  </a:lnTo>
                  <a:cubicBezTo>
                    <a:pt x="0" y="8"/>
                    <a:pt x="8" y="0"/>
                    <a:pt x="16" y="0"/>
                  </a:cubicBezTo>
                  <a:cubicBezTo>
                    <a:pt x="25" y="0"/>
                    <a:pt x="32" y="8"/>
                    <a:pt x="32" y="16"/>
                  </a:cubicBezTo>
                  <a:lnTo>
                    <a:pt x="32" y="240"/>
                  </a:lnTo>
                  <a:cubicBezTo>
                    <a:pt x="32" y="249"/>
                    <a:pt x="25" y="256"/>
                    <a:pt x="16" y="256"/>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1" name="PA-任意多边形 552"/>
            <p:cNvSpPr/>
            <p:nvPr>
              <p:custDataLst>
                <p:tags r:id="rId20"/>
              </p:custDataLst>
            </p:nvPr>
          </p:nvSpPr>
          <p:spPr bwMode="auto">
            <a:xfrm>
              <a:off x="3858" y="2178"/>
              <a:ext cx="13" cy="80"/>
            </a:xfrm>
            <a:custGeom>
              <a:avLst/>
              <a:gdLst>
                <a:gd name="T0" fmla="*/ 16 w 32"/>
                <a:gd name="T1" fmla="*/ 208 h 208"/>
                <a:gd name="T2" fmla="*/ 0 w 32"/>
                <a:gd name="T3" fmla="*/ 192 h 208"/>
                <a:gd name="T4" fmla="*/ 0 w 32"/>
                <a:gd name="T5" fmla="*/ 16 h 208"/>
                <a:gd name="T6" fmla="*/ 16 w 32"/>
                <a:gd name="T7" fmla="*/ 0 h 208"/>
                <a:gd name="T8" fmla="*/ 32 w 32"/>
                <a:gd name="T9" fmla="*/ 16 h 208"/>
                <a:gd name="T10" fmla="*/ 32 w 32"/>
                <a:gd name="T11" fmla="*/ 192 h 208"/>
                <a:gd name="T12" fmla="*/ 16 w 32"/>
                <a:gd name="T13" fmla="*/ 208 h 208"/>
              </a:gdLst>
              <a:ahLst/>
              <a:cxnLst>
                <a:cxn ang="0">
                  <a:pos x="T0" y="T1"/>
                </a:cxn>
                <a:cxn ang="0">
                  <a:pos x="T2" y="T3"/>
                </a:cxn>
                <a:cxn ang="0">
                  <a:pos x="T4" y="T5"/>
                </a:cxn>
                <a:cxn ang="0">
                  <a:pos x="T6" y="T7"/>
                </a:cxn>
                <a:cxn ang="0">
                  <a:pos x="T8" y="T9"/>
                </a:cxn>
                <a:cxn ang="0">
                  <a:pos x="T10" y="T11"/>
                </a:cxn>
                <a:cxn ang="0">
                  <a:pos x="T12" y="T13"/>
                </a:cxn>
              </a:cxnLst>
              <a:rect l="0" t="0" r="r" b="b"/>
              <a:pathLst>
                <a:path w="32" h="208">
                  <a:moveTo>
                    <a:pt x="16" y="208"/>
                  </a:moveTo>
                  <a:cubicBezTo>
                    <a:pt x="8" y="208"/>
                    <a:pt x="0" y="201"/>
                    <a:pt x="0" y="192"/>
                  </a:cubicBezTo>
                  <a:lnTo>
                    <a:pt x="0" y="16"/>
                  </a:lnTo>
                  <a:cubicBezTo>
                    <a:pt x="0" y="8"/>
                    <a:pt x="8" y="0"/>
                    <a:pt x="16" y="0"/>
                  </a:cubicBezTo>
                  <a:cubicBezTo>
                    <a:pt x="25" y="0"/>
                    <a:pt x="32" y="8"/>
                    <a:pt x="32" y="16"/>
                  </a:cubicBezTo>
                  <a:lnTo>
                    <a:pt x="32" y="192"/>
                  </a:lnTo>
                  <a:cubicBezTo>
                    <a:pt x="32" y="201"/>
                    <a:pt x="25" y="208"/>
                    <a:pt x="16" y="208"/>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2" name="PA-任意多边形 553"/>
            <p:cNvSpPr/>
            <p:nvPr>
              <p:custDataLst>
                <p:tags r:id="rId21"/>
              </p:custDataLst>
            </p:nvPr>
          </p:nvSpPr>
          <p:spPr bwMode="auto">
            <a:xfrm>
              <a:off x="3883" y="2154"/>
              <a:ext cx="12" cy="104"/>
            </a:xfrm>
            <a:custGeom>
              <a:avLst/>
              <a:gdLst>
                <a:gd name="T0" fmla="*/ 16 w 32"/>
                <a:gd name="T1" fmla="*/ 272 h 272"/>
                <a:gd name="T2" fmla="*/ 0 w 32"/>
                <a:gd name="T3" fmla="*/ 256 h 272"/>
                <a:gd name="T4" fmla="*/ 0 w 32"/>
                <a:gd name="T5" fmla="*/ 16 h 272"/>
                <a:gd name="T6" fmla="*/ 16 w 32"/>
                <a:gd name="T7" fmla="*/ 0 h 272"/>
                <a:gd name="T8" fmla="*/ 32 w 32"/>
                <a:gd name="T9" fmla="*/ 16 h 272"/>
                <a:gd name="T10" fmla="*/ 32 w 32"/>
                <a:gd name="T11" fmla="*/ 256 h 272"/>
                <a:gd name="T12" fmla="*/ 16 w 32"/>
                <a:gd name="T13" fmla="*/ 272 h 272"/>
              </a:gdLst>
              <a:ahLst/>
              <a:cxnLst>
                <a:cxn ang="0">
                  <a:pos x="T0" y="T1"/>
                </a:cxn>
                <a:cxn ang="0">
                  <a:pos x="T2" y="T3"/>
                </a:cxn>
                <a:cxn ang="0">
                  <a:pos x="T4" y="T5"/>
                </a:cxn>
                <a:cxn ang="0">
                  <a:pos x="T6" y="T7"/>
                </a:cxn>
                <a:cxn ang="0">
                  <a:pos x="T8" y="T9"/>
                </a:cxn>
                <a:cxn ang="0">
                  <a:pos x="T10" y="T11"/>
                </a:cxn>
                <a:cxn ang="0">
                  <a:pos x="T12" y="T13"/>
                </a:cxn>
              </a:cxnLst>
              <a:rect l="0" t="0" r="r" b="b"/>
              <a:pathLst>
                <a:path w="32" h="272">
                  <a:moveTo>
                    <a:pt x="16" y="272"/>
                  </a:moveTo>
                  <a:cubicBezTo>
                    <a:pt x="8" y="272"/>
                    <a:pt x="0" y="265"/>
                    <a:pt x="0" y="256"/>
                  </a:cubicBezTo>
                  <a:lnTo>
                    <a:pt x="0" y="16"/>
                  </a:lnTo>
                  <a:cubicBezTo>
                    <a:pt x="0" y="8"/>
                    <a:pt x="8" y="0"/>
                    <a:pt x="16" y="0"/>
                  </a:cubicBezTo>
                  <a:cubicBezTo>
                    <a:pt x="25" y="0"/>
                    <a:pt x="32" y="8"/>
                    <a:pt x="32" y="16"/>
                  </a:cubicBezTo>
                  <a:lnTo>
                    <a:pt x="32" y="256"/>
                  </a:lnTo>
                  <a:cubicBezTo>
                    <a:pt x="32" y="265"/>
                    <a:pt x="25" y="272"/>
                    <a:pt x="16" y="272"/>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3" name="PA-任意多边形 554"/>
            <p:cNvSpPr/>
            <p:nvPr>
              <p:custDataLst>
                <p:tags r:id="rId22"/>
              </p:custDataLst>
            </p:nvPr>
          </p:nvSpPr>
          <p:spPr bwMode="auto">
            <a:xfrm>
              <a:off x="3907" y="1967"/>
              <a:ext cx="12" cy="291"/>
            </a:xfrm>
            <a:custGeom>
              <a:avLst/>
              <a:gdLst>
                <a:gd name="T0" fmla="*/ 16 w 32"/>
                <a:gd name="T1" fmla="*/ 763 h 763"/>
                <a:gd name="T2" fmla="*/ 0 w 32"/>
                <a:gd name="T3" fmla="*/ 747 h 763"/>
                <a:gd name="T4" fmla="*/ 0 w 32"/>
                <a:gd name="T5" fmla="*/ 16 h 763"/>
                <a:gd name="T6" fmla="*/ 16 w 32"/>
                <a:gd name="T7" fmla="*/ 0 h 763"/>
                <a:gd name="T8" fmla="*/ 32 w 32"/>
                <a:gd name="T9" fmla="*/ 16 h 763"/>
                <a:gd name="T10" fmla="*/ 32 w 32"/>
                <a:gd name="T11" fmla="*/ 747 h 763"/>
                <a:gd name="T12" fmla="*/ 16 w 32"/>
                <a:gd name="T13" fmla="*/ 763 h 763"/>
              </a:gdLst>
              <a:ahLst/>
              <a:cxnLst>
                <a:cxn ang="0">
                  <a:pos x="T0" y="T1"/>
                </a:cxn>
                <a:cxn ang="0">
                  <a:pos x="T2" y="T3"/>
                </a:cxn>
                <a:cxn ang="0">
                  <a:pos x="T4" y="T5"/>
                </a:cxn>
                <a:cxn ang="0">
                  <a:pos x="T6" y="T7"/>
                </a:cxn>
                <a:cxn ang="0">
                  <a:pos x="T8" y="T9"/>
                </a:cxn>
                <a:cxn ang="0">
                  <a:pos x="T10" y="T11"/>
                </a:cxn>
                <a:cxn ang="0">
                  <a:pos x="T12" y="T13"/>
                </a:cxn>
              </a:cxnLst>
              <a:rect l="0" t="0" r="r" b="b"/>
              <a:pathLst>
                <a:path w="32" h="763">
                  <a:moveTo>
                    <a:pt x="16" y="763"/>
                  </a:moveTo>
                  <a:cubicBezTo>
                    <a:pt x="8" y="763"/>
                    <a:pt x="0" y="756"/>
                    <a:pt x="0" y="747"/>
                  </a:cubicBezTo>
                  <a:lnTo>
                    <a:pt x="0" y="16"/>
                  </a:lnTo>
                  <a:cubicBezTo>
                    <a:pt x="0" y="7"/>
                    <a:pt x="8" y="0"/>
                    <a:pt x="16" y="0"/>
                  </a:cubicBezTo>
                  <a:cubicBezTo>
                    <a:pt x="25" y="0"/>
                    <a:pt x="32" y="7"/>
                    <a:pt x="32" y="16"/>
                  </a:cubicBezTo>
                  <a:lnTo>
                    <a:pt x="32" y="747"/>
                  </a:lnTo>
                  <a:cubicBezTo>
                    <a:pt x="32" y="756"/>
                    <a:pt x="25" y="763"/>
                    <a:pt x="16" y="763"/>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4" name="PA-任意多边形 555"/>
            <p:cNvSpPr/>
            <p:nvPr>
              <p:custDataLst>
                <p:tags r:id="rId23"/>
              </p:custDataLst>
            </p:nvPr>
          </p:nvSpPr>
          <p:spPr bwMode="auto">
            <a:xfrm>
              <a:off x="3931" y="2136"/>
              <a:ext cx="13" cy="122"/>
            </a:xfrm>
            <a:custGeom>
              <a:avLst/>
              <a:gdLst>
                <a:gd name="T0" fmla="*/ 16 w 32"/>
                <a:gd name="T1" fmla="*/ 320 h 320"/>
                <a:gd name="T2" fmla="*/ 0 w 32"/>
                <a:gd name="T3" fmla="*/ 304 h 320"/>
                <a:gd name="T4" fmla="*/ 0 w 32"/>
                <a:gd name="T5" fmla="*/ 16 h 320"/>
                <a:gd name="T6" fmla="*/ 16 w 32"/>
                <a:gd name="T7" fmla="*/ 0 h 320"/>
                <a:gd name="T8" fmla="*/ 32 w 32"/>
                <a:gd name="T9" fmla="*/ 16 h 320"/>
                <a:gd name="T10" fmla="*/ 32 w 32"/>
                <a:gd name="T11" fmla="*/ 304 h 320"/>
                <a:gd name="T12" fmla="*/ 16 w 32"/>
                <a:gd name="T13" fmla="*/ 320 h 320"/>
              </a:gdLst>
              <a:ahLst/>
              <a:cxnLst>
                <a:cxn ang="0">
                  <a:pos x="T0" y="T1"/>
                </a:cxn>
                <a:cxn ang="0">
                  <a:pos x="T2" y="T3"/>
                </a:cxn>
                <a:cxn ang="0">
                  <a:pos x="T4" y="T5"/>
                </a:cxn>
                <a:cxn ang="0">
                  <a:pos x="T6" y="T7"/>
                </a:cxn>
                <a:cxn ang="0">
                  <a:pos x="T8" y="T9"/>
                </a:cxn>
                <a:cxn ang="0">
                  <a:pos x="T10" y="T11"/>
                </a:cxn>
                <a:cxn ang="0">
                  <a:pos x="T12" y="T13"/>
                </a:cxn>
              </a:cxnLst>
              <a:rect l="0" t="0" r="r" b="b"/>
              <a:pathLst>
                <a:path w="32" h="320">
                  <a:moveTo>
                    <a:pt x="16" y="320"/>
                  </a:moveTo>
                  <a:cubicBezTo>
                    <a:pt x="8" y="320"/>
                    <a:pt x="0" y="313"/>
                    <a:pt x="0" y="304"/>
                  </a:cubicBezTo>
                  <a:lnTo>
                    <a:pt x="0" y="16"/>
                  </a:lnTo>
                  <a:cubicBezTo>
                    <a:pt x="0" y="8"/>
                    <a:pt x="8" y="0"/>
                    <a:pt x="16" y="0"/>
                  </a:cubicBezTo>
                  <a:cubicBezTo>
                    <a:pt x="25" y="0"/>
                    <a:pt x="32" y="8"/>
                    <a:pt x="32" y="16"/>
                  </a:cubicBezTo>
                  <a:lnTo>
                    <a:pt x="32" y="304"/>
                  </a:lnTo>
                  <a:cubicBezTo>
                    <a:pt x="32" y="313"/>
                    <a:pt x="25" y="320"/>
                    <a:pt x="16" y="320"/>
                  </a:cubicBezTo>
                  <a:close/>
                </a:path>
              </a:pathLst>
            </a:custGeom>
            <a:solidFill>
              <a:schemeClr val="accent1">
                <a:lumMod val="60000"/>
                <a:lumOff val="40000"/>
              </a:schemeClr>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5" name="PA-任意多边形 556"/>
            <p:cNvSpPr/>
            <p:nvPr>
              <p:custDataLst>
                <p:tags r:id="rId24"/>
              </p:custDataLst>
            </p:nvPr>
          </p:nvSpPr>
          <p:spPr bwMode="auto">
            <a:xfrm>
              <a:off x="3870" y="1965"/>
              <a:ext cx="87" cy="50"/>
            </a:xfrm>
            <a:custGeom>
              <a:avLst/>
              <a:gdLst>
                <a:gd name="T0" fmla="*/ 209 w 227"/>
                <a:gd name="T1" fmla="*/ 129 h 131"/>
                <a:gd name="T2" fmla="*/ 198 w 227"/>
                <a:gd name="T3" fmla="*/ 125 h 131"/>
                <a:gd name="T4" fmla="*/ 113 w 227"/>
                <a:gd name="T5" fmla="*/ 40 h 131"/>
                <a:gd name="T6" fmla="*/ 29 w 227"/>
                <a:gd name="T7" fmla="*/ 125 h 131"/>
                <a:gd name="T8" fmla="*/ 6 w 227"/>
                <a:gd name="T9" fmla="*/ 125 h 131"/>
                <a:gd name="T10" fmla="*/ 6 w 227"/>
                <a:gd name="T11" fmla="*/ 102 h 131"/>
                <a:gd name="T12" fmla="*/ 102 w 227"/>
                <a:gd name="T13" fmla="*/ 6 h 131"/>
                <a:gd name="T14" fmla="*/ 125 w 227"/>
                <a:gd name="T15" fmla="*/ 6 h 131"/>
                <a:gd name="T16" fmla="*/ 221 w 227"/>
                <a:gd name="T17" fmla="*/ 102 h 131"/>
                <a:gd name="T18" fmla="*/ 221 w 227"/>
                <a:gd name="T19" fmla="*/ 125 h 131"/>
                <a:gd name="T20" fmla="*/ 209 w 227"/>
                <a:gd name="T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131">
                  <a:moveTo>
                    <a:pt x="209" y="129"/>
                  </a:moveTo>
                  <a:cubicBezTo>
                    <a:pt x="205" y="129"/>
                    <a:pt x="201" y="128"/>
                    <a:pt x="198" y="125"/>
                  </a:cubicBezTo>
                  <a:lnTo>
                    <a:pt x="113" y="40"/>
                  </a:lnTo>
                  <a:lnTo>
                    <a:pt x="29" y="125"/>
                  </a:lnTo>
                  <a:cubicBezTo>
                    <a:pt x="23" y="131"/>
                    <a:pt x="12" y="131"/>
                    <a:pt x="6" y="125"/>
                  </a:cubicBezTo>
                  <a:cubicBezTo>
                    <a:pt x="0" y="119"/>
                    <a:pt x="0" y="108"/>
                    <a:pt x="6" y="102"/>
                  </a:cubicBezTo>
                  <a:lnTo>
                    <a:pt x="102" y="6"/>
                  </a:lnTo>
                  <a:cubicBezTo>
                    <a:pt x="108" y="0"/>
                    <a:pt x="119" y="0"/>
                    <a:pt x="125" y="6"/>
                  </a:cubicBezTo>
                  <a:lnTo>
                    <a:pt x="221" y="102"/>
                  </a:lnTo>
                  <a:cubicBezTo>
                    <a:pt x="227" y="108"/>
                    <a:pt x="227" y="119"/>
                    <a:pt x="221" y="125"/>
                  </a:cubicBezTo>
                  <a:cubicBezTo>
                    <a:pt x="218" y="128"/>
                    <a:pt x="214" y="129"/>
                    <a:pt x="209" y="129"/>
                  </a:cubicBezTo>
                  <a:close/>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06" name="PA-任意多边形 557"/>
            <p:cNvSpPr/>
            <p:nvPr>
              <p:custDataLst>
                <p:tags r:id="rId25"/>
              </p:custDataLst>
            </p:nvPr>
          </p:nvSpPr>
          <p:spPr bwMode="auto">
            <a:xfrm>
              <a:off x="3724" y="2026"/>
              <a:ext cx="86" cy="49"/>
            </a:xfrm>
            <a:custGeom>
              <a:avLst/>
              <a:gdLst>
                <a:gd name="T0" fmla="*/ 209 w 227"/>
                <a:gd name="T1" fmla="*/ 129 h 131"/>
                <a:gd name="T2" fmla="*/ 198 w 227"/>
                <a:gd name="T3" fmla="*/ 125 h 131"/>
                <a:gd name="T4" fmla="*/ 113 w 227"/>
                <a:gd name="T5" fmla="*/ 40 h 131"/>
                <a:gd name="T6" fmla="*/ 29 w 227"/>
                <a:gd name="T7" fmla="*/ 125 h 131"/>
                <a:gd name="T8" fmla="*/ 6 w 227"/>
                <a:gd name="T9" fmla="*/ 125 h 131"/>
                <a:gd name="T10" fmla="*/ 6 w 227"/>
                <a:gd name="T11" fmla="*/ 102 h 131"/>
                <a:gd name="T12" fmla="*/ 102 w 227"/>
                <a:gd name="T13" fmla="*/ 6 h 131"/>
                <a:gd name="T14" fmla="*/ 125 w 227"/>
                <a:gd name="T15" fmla="*/ 6 h 131"/>
                <a:gd name="T16" fmla="*/ 221 w 227"/>
                <a:gd name="T17" fmla="*/ 102 h 131"/>
                <a:gd name="T18" fmla="*/ 221 w 227"/>
                <a:gd name="T19" fmla="*/ 125 h 131"/>
                <a:gd name="T20" fmla="*/ 209 w 227"/>
                <a:gd name="T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131">
                  <a:moveTo>
                    <a:pt x="209" y="129"/>
                  </a:moveTo>
                  <a:cubicBezTo>
                    <a:pt x="205" y="129"/>
                    <a:pt x="201" y="128"/>
                    <a:pt x="198" y="125"/>
                  </a:cubicBezTo>
                  <a:lnTo>
                    <a:pt x="113" y="40"/>
                  </a:lnTo>
                  <a:lnTo>
                    <a:pt x="29" y="125"/>
                  </a:lnTo>
                  <a:cubicBezTo>
                    <a:pt x="23" y="131"/>
                    <a:pt x="12" y="131"/>
                    <a:pt x="6" y="125"/>
                  </a:cubicBezTo>
                  <a:cubicBezTo>
                    <a:pt x="0" y="119"/>
                    <a:pt x="0" y="108"/>
                    <a:pt x="6" y="102"/>
                  </a:cubicBezTo>
                  <a:lnTo>
                    <a:pt x="102" y="6"/>
                  </a:lnTo>
                  <a:cubicBezTo>
                    <a:pt x="108" y="0"/>
                    <a:pt x="119" y="0"/>
                    <a:pt x="125" y="6"/>
                  </a:cubicBezTo>
                  <a:lnTo>
                    <a:pt x="221" y="102"/>
                  </a:lnTo>
                  <a:cubicBezTo>
                    <a:pt x="227" y="108"/>
                    <a:pt x="227" y="119"/>
                    <a:pt x="221" y="125"/>
                  </a:cubicBezTo>
                  <a:cubicBezTo>
                    <a:pt x="218" y="128"/>
                    <a:pt x="214" y="129"/>
                    <a:pt x="209" y="129"/>
                  </a:cubicBezTo>
                  <a:close/>
                </a:path>
              </a:pathLst>
            </a:custGeom>
            <a:solidFill>
              <a:schemeClr val="accent1"/>
            </a:solidFill>
            <a:ln w="0">
              <a:noFill/>
              <a:prstDash val="solid"/>
              <a:round/>
            </a:ln>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dk1"/>
                </a:solidFill>
                <a:latin typeface="汉仪粗简黑简" panose="00020600040101010101" charset="-122"/>
                <a:ea typeface="汉仪粗简黑简" panose="00020600040101010101" charset="-122"/>
                <a:sym typeface="Arial" panose="020B0604020202020204" pitchFamily="34" charset="0"/>
              </a:endParaRPr>
            </a:p>
          </p:txBody>
        </p:sp>
      </p:grpSp>
      <p:sp>
        <p:nvSpPr>
          <p:cNvPr id="107" name="文本框 106"/>
          <p:cNvSpPr txBox="1"/>
          <p:nvPr>
            <p:custDataLst>
              <p:tags r:id="rId26"/>
            </p:custDataLst>
          </p:nvPr>
        </p:nvSpPr>
        <p:spPr>
          <a:xfrm>
            <a:off x="3174039" y="3690561"/>
            <a:ext cx="6639184" cy="1119695"/>
          </a:xfrm>
          <a:prstGeom prst="rect">
            <a:avLst/>
          </a:prstGeom>
          <a:noFill/>
        </p:spPr>
        <p:txBody>
          <a:bodyPr wrap="square" rtlCol="0" anchor="ctr" anchorCtr="0">
            <a:normAutofit/>
          </a:bodyPr>
          <a:lstStyle/>
          <a:p>
            <a:pPr marL="0" lvl="0" indent="0" algn="l" fontAlgn="auto">
              <a:lnSpc>
                <a:spcPct val="130000"/>
              </a:lnSpc>
              <a:spcBef>
                <a:spcPts val="0"/>
              </a:spcBef>
              <a:spcAft>
                <a:spcPts val="0"/>
              </a:spcAft>
              <a:buSzPct val="100000"/>
              <a:buNone/>
            </a:pPr>
            <a:r>
              <a:rPr lang="zh-CN" altLang="en-US" spc="150" dirty="0">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rPr>
              <a:t>接种完疫苗以后，家长要陪同孩子在现场观察满30分钟，在孩子没有问题的情况下才可离开。</a:t>
            </a:r>
            <a:endParaRPr lang="zh-CN" altLang="en-US" spc="150" dirty="0">
              <a:solidFill>
                <a:schemeClr val="dk1">
                  <a:lumMod val="85000"/>
                  <a:lumOff val="15000"/>
                </a:schemeClr>
              </a:solidFill>
              <a:latin typeface="汉仪粗简黑简" panose="00020600040101010101" charset="-122"/>
              <a:ea typeface="汉仪粗简黑简" panose="00020600040101010101" charset="-122"/>
              <a:cs typeface="汉仪粗简黑简" panose="00020600040101010101" charset="-122"/>
            </a:endParaRPr>
          </a:p>
        </p:txBody>
      </p:sp>
      <p:sp>
        <p:nvSpPr>
          <p:cNvPr id="218" name="三角形 217"/>
          <p:cNvSpPr/>
          <p:nvPr>
            <p:custDataLst>
              <p:tags r:id="rId27"/>
            </p:custDataLst>
          </p:nvPr>
        </p:nvSpPr>
        <p:spPr>
          <a:xfrm rot="10800000">
            <a:off x="2704183" y="4735706"/>
            <a:ext cx="152104" cy="74718"/>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227" name="菱形 1"/>
          <p:cNvSpPr/>
          <p:nvPr>
            <p:custDataLst>
              <p:tags r:id="rId28"/>
            </p:custDataLst>
          </p:nvPr>
        </p:nvSpPr>
        <p:spPr>
          <a:xfrm>
            <a:off x="2371157" y="3845765"/>
            <a:ext cx="753046" cy="809084"/>
          </a:xfrm>
          <a:custGeom>
            <a:avLst/>
            <a:gdLst>
              <a:gd name="connsiteX0" fmla="*/ 0 w 1094340"/>
              <a:gd name="connsiteY0" fmla="*/ 547170 h 1094340"/>
              <a:gd name="connsiteX1" fmla="*/ 547170 w 1094340"/>
              <a:gd name="connsiteY1" fmla="*/ 0 h 1094340"/>
              <a:gd name="connsiteX2" fmla="*/ 1094340 w 1094340"/>
              <a:gd name="connsiteY2" fmla="*/ 547170 h 1094340"/>
              <a:gd name="connsiteX3" fmla="*/ 547170 w 1094340"/>
              <a:gd name="connsiteY3" fmla="*/ 1094340 h 1094340"/>
              <a:gd name="connsiteX4" fmla="*/ 0 w 1094340"/>
              <a:gd name="connsiteY4" fmla="*/ 547170 h 1094340"/>
              <a:gd name="connsiteX0-1" fmla="*/ 1094340 w 1185780"/>
              <a:gd name="connsiteY0-2" fmla="*/ 547170 h 1094340"/>
              <a:gd name="connsiteX1-3" fmla="*/ 547170 w 1185780"/>
              <a:gd name="connsiteY1-4" fmla="*/ 1094340 h 1094340"/>
              <a:gd name="connsiteX2-5" fmla="*/ 0 w 1185780"/>
              <a:gd name="connsiteY2-6" fmla="*/ 547170 h 1094340"/>
              <a:gd name="connsiteX3-7" fmla="*/ 547170 w 1185780"/>
              <a:gd name="connsiteY3-8" fmla="*/ 0 h 1094340"/>
              <a:gd name="connsiteX4-9" fmla="*/ 1185780 w 1185780"/>
              <a:gd name="connsiteY4-10" fmla="*/ 638610 h 1094340"/>
              <a:gd name="connsiteX0-11" fmla="*/ 1094340 w 1094340"/>
              <a:gd name="connsiteY0-12" fmla="*/ 547170 h 1094340"/>
              <a:gd name="connsiteX1-13" fmla="*/ 547170 w 1094340"/>
              <a:gd name="connsiteY1-14" fmla="*/ 1094340 h 1094340"/>
              <a:gd name="connsiteX2-15" fmla="*/ 0 w 1094340"/>
              <a:gd name="connsiteY2-16" fmla="*/ 547170 h 1094340"/>
              <a:gd name="connsiteX3-17" fmla="*/ 547170 w 1094340"/>
              <a:gd name="connsiteY3-18" fmla="*/ 0 h 1094340"/>
              <a:gd name="connsiteX4-19" fmla="*/ 1019092 w 1094340"/>
              <a:gd name="connsiteY4-20" fmla="*/ 481447 h 1094340"/>
              <a:gd name="connsiteX0-21" fmla="*/ 1015759 w 1019092"/>
              <a:gd name="connsiteY0-22" fmla="*/ 623370 h 1094340"/>
              <a:gd name="connsiteX1-23" fmla="*/ 547170 w 1019092"/>
              <a:gd name="connsiteY1-24" fmla="*/ 1094340 h 1094340"/>
              <a:gd name="connsiteX2-25" fmla="*/ 0 w 1019092"/>
              <a:gd name="connsiteY2-26" fmla="*/ 547170 h 1094340"/>
              <a:gd name="connsiteX3-27" fmla="*/ 547170 w 1019092"/>
              <a:gd name="connsiteY3-28" fmla="*/ 0 h 1094340"/>
              <a:gd name="connsiteX4-29" fmla="*/ 1019092 w 1019092"/>
              <a:gd name="connsiteY4-30" fmla="*/ 481447 h 10943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9092" h="1094340">
                <a:moveTo>
                  <a:pt x="1015759" y="623370"/>
                </a:moveTo>
                <a:lnTo>
                  <a:pt x="547170" y="1094340"/>
                </a:lnTo>
                <a:lnTo>
                  <a:pt x="0" y="547170"/>
                </a:lnTo>
                <a:lnTo>
                  <a:pt x="547170" y="0"/>
                </a:lnTo>
                <a:lnTo>
                  <a:pt x="1019092" y="481447"/>
                </a:lnTo>
              </a:path>
            </a:pathLst>
          </a:custGeom>
          <a:noFill/>
          <a:ln w="127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228" name="椭圆 227"/>
          <p:cNvSpPr/>
          <p:nvPr>
            <p:custDataLst>
              <p:tags r:id="rId29"/>
            </p:custDataLst>
          </p:nvPr>
        </p:nvSpPr>
        <p:spPr>
          <a:xfrm>
            <a:off x="3103922" y="4341305"/>
            <a:ext cx="44297" cy="43763"/>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229" name="椭圆 228"/>
          <p:cNvSpPr/>
          <p:nvPr>
            <p:custDataLst>
              <p:tags r:id="rId30"/>
            </p:custDataLst>
          </p:nvPr>
        </p:nvSpPr>
        <p:spPr>
          <a:xfrm>
            <a:off x="3103922" y="4438438"/>
            <a:ext cx="44297" cy="45364"/>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grpSp>
        <p:nvGrpSpPr>
          <p:cNvPr id="108" name="效率_速度"/>
          <p:cNvGrpSpPr>
            <a:grpSpLocks noChangeAspect="1"/>
          </p:cNvGrpSpPr>
          <p:nvPr>
            <p:custDataLst>
              <p:tags r:id="rId31"/>
            </p:custDataLst>
          </p:nvPr>
        </p:nvGrpSpPr>
        <p:grpSpPr>
          <a:xfrm>
            <a:off x="2623595" y="4262318"/>
            <a:ext cx="306875" cy="306875"/>
            <a:chOff x="-19050" y="1790700"/>
            <a:chExt cx="1549400" cy="1549400"/>
          </a:xfrm>
          <a:solidFill>
            <a:schemeClr val="accent3"/>
          </a:solidFill>
        </p:grpSpPr>
        <p:sp>
          <p:nvSpPr>
            <p:cNvPr id="109" name="PA-任意多边形: 形状 848"/>
            <p:cNvSpPr/>
            <p:nvPr>
              <p:custDataLst>
                <p:tags r:id="rId32"/>
              </p:custDataLst>
            </p:nvPr>
          </p:nvSpPr>
          <p:spPr>
            <a:xfrm>
              <a:off x="122098" y="2451100"/>
              <a:ext cx="1270000" cy="8890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0000" h="889000">
                  <a:moveTo>
                    <a:pt x="342900" y="19050"/>
                  </a:moveTo>
                  <a:lnTo>
                    <a:pt x="19050" y="882650"/>
                  </a:lnTo>
                  <a:lnTo>
                    <a:pt x="1260754" y="882650"/>
                  </a:lnTo>
                  <a:lnTo>
                    <a:pt x="936904" y="19050"/>
                  </a:lnTo>
                  <a:lnTo>
                    <a:pt x="342900" y="19050"/>
                  </a:lnTo>
                  <a:close/>
                  <a:moveTo>
                    <a:pt x="92354" y="831850"/>
                  </a:moveTo>
                  <a:lnTo>
                    <a:pt x="378104" y="69850"/>
                  </a:lnTo>
                  <a:lnTo>
                    <a:pt x="901700" y="69850"/>
                  </a:lnTo>
                  <a:lnTo>
                    <a:pt x="1187450" y="831850"/>
                  </a:lnTo>
                  <a:lnTo>
                    <a:pt x="92354" y="831850"/>
                  </a:ln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0" name="PA-任意多边形: 形状 849"/>
            <p:cNvSpPr/>
            <p:nvPr>
              <p:custDataLst>
                <p:tags r:id="rId33"/>
              </p:custDataLst>
            </p:nvPr>
          </p:nvSpPr>
          <p:spPr>
            <a:xfrm>
              <a:off x="-19050" y="1790700"/>
              <a:ext cx="1549400" cy="12954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 name="connsiteX21" fmla="*/ 57050 w 205382"/>
                <a:gd name="connsiteY21" fmla="*/ 57050 w 205382"/>
                <a:gd name="connsiteX22" fmla="*/ 57050 w 205382"/>
                <a:gd name="connsiteY22" fmla="*/ 57050 w 205382"/>
                <a:gd name="connsiteX23" fmla="*/ 57050 w 205382"/>
                <a:gd name="connsiteY23" fmla="*/ 57050 w 205382"/>
                <a:gd name="connsiteX24" fmla="*/ 57050 w 205382"/>
                <a:gd name="connsiteY24" fmla="*/ 57050 w 205382"/>
                <a:gd name="connsiteX25" fmla="*/ 57050 w 205382"/>
                <a:gd name="connsiteY25" fmla="*/ 57050 w 205382"/>
                <a:gd name="connsiteX26" fmla="*/ 57050 w 205382"/>
                <a:gd name="connsiteY26" fmla="*/ 57050 w 205382"/>
                <a:gd name="connsiteX27" fmla="*/ 57050 w 205382"/>
                <a:gd name="connsiteY27" fmla="*/ 57050 w 205382"/>
                <a:gd name="connsiteX28" fmla="*/ 57050 w 205382"/>
                <a:gd name="connsiteY28" fmla="*/ 57050 w 205382"/>
                <a:gd name="connsiteX29" fmla="*/ 57050 w 205382"/>
                <a:gd name="connsiteY29" fmla="*/ 57050 w 205382"/>
                <a:gd name="connsiteX30" fmla="*/ 57050 w 205382"/>
                <a:gd name="connsiteY30" fmla="*/ 57050 w 205382"/>
                <a:gd name="connsiteX31" fmla="*/ 57050 w 205382"/>
                <a:gd name="connsiteY31" fmla="*/ 57050 w 205382"/>
                <a:gd name="connsiteX32" fmla="*/ 57050 w 205382"/>
                <a:gd name="connsiteY32" fmla="*/ 57050 w 205382"/>
                <a:gd name="connsiteX33" fmla="*/ 57050 w 205382"/>
                <a:gd name="connsiteY33" fmla="*/ 57050 w 205382"/>
                <a:gd name="connsiteX34" fmla="*/ 57050 w 205382"/>
                <a:gd name="connsiteY34" fmla="*/ 57050 w 205382"/>
                <a:gd name="connsiteX35" fmla="*/ 57050 w 205382"/>
                <a:gd name="connsiteY35" fmla="*/ 57050 w 205382"/>
                <a:gd name="connsiteX36" fmla="*/ 57050 w 205382"/>
                <a:gd name="connsiteY36" fmla="*/ 57050 w 205382"/>
                <a:gd name="connsiteX37" fmla="*/ 57050 w 205382"/>
                <a:gd name="connsiteY37" fmla="*/ 57050 w 205382"/>
                <a:gd name="connsiteX38" fmla="*/ 57050 w 205382"/>
                <a:gd name="connsiteY38" fmla="*/ 57050 w 205382"/>
                <a:gd name="connsiteX39" fmla="*/ 57050 w 205382"/>
                <a:gd name="connsiteY39" fmla="*/ 57050 w 205382"/>
                <a:gd name="connsiteX40" fmla="*/ 57050 w 205382"/>
                <a:gd name="connsiteY40" fmla="*/ 57050 w 205382"/>
                <a:gd name="connsiteX41" fmla="*/ 57050 w 205382"/>
                <a:gd name="connsiteY41" fmla="*/ 57050 w 205382"/>
                <a:gd name="connsiteX42" fmla="*/ 57050 w 205382"/>
                <a:gd name="connsiteY42" fmla="*/ 57050 w 205382"/>
                <a:gd name="connsiteX43" fmla="*/ 57050 w 205382"/>
                <a:gd name="connsiteY43" fmla="*/ 57050 w 205382"/>
                <a:gd name="connsiteX44" fmla="*/ 57050 w 205382"/>
                <a:gd name="connsiteY44" fmla="*/ 57050 w 205382"/>
                <a:gd name="connsiteX45" fmla="*/ 57050 w 205382"/>
                <a:gd name="connsiteY45" fmla="*/ 57050 w 205382"/>
                <a:gd name="connsiteX46" fmla="*/ 57050 w 205382"/>
                <a:gd name="connsiteY46" fmla="*/ 57050 w 205382"/>
                <a:gd name="connsiteX47" fmla="*/ 57050 w 205382"/>
                <a:gd name="connsiteY47" fmla="*/ 57050 w 205382"/>
                <a:gd name="connsiteX48" fmla="*/ 57050 w 205382"/>
                <a:gd name="connsiteY48" fmla="*/ 57050 w 205382"/>
                <a:gd name="connsiteX49" fmla="*/ 57050 w 205382"/>
                <a:gd name="connsiteY49" fmla="*/ 57050 w 205382"/>
                <a:gd name="connsiteX50" fmla="*/ 57050 w 205382"/>
                <a:gd name="connsiteY50" fmla="*/ 57050 w 205382"/>
                <a:gd name="connsiteX51" fmla="*/ 57050 w 205382"/>
                <a:gd name="connsiteY51" fmla="*/ 57050 w 205382"/>
                <a:gd name="connsiteX52" fmla="*/ 57050 w 205382"/>
                <a:gd name="connsiteY52" fmla="*/ 57050 w 205382"/>
                <a:gd name="connsiteX53" fmla="*/ 57050 w 205382"/>
                <a:gd name="connsiteY53" fmla="*/ 57050 w 205382"/>
                <a:gd name="connsiteX54" fmla="*/ 57050 w 205382"/>
                <a:gd name="connsiteY54" fmla="*/ 57050 w 205382"/>
                <a:gd name="connsiteX55" fmla="*/ 57050 w 205382"/>
                <a:gd name="connsiteY55" fmla="*/ 57050 w 205382"/>
                <a:gd name="connsiteX56" fmla="*/ 57050 w 205382"/>
                <a:gd name="connsiteY56" fmla="*/ 57050 w 205382"/>
                <a:gd name="connsiteX57" fmla="*/ 57050 w 205382"/>
                <a:gd name="connsiteY57" fmla="*/ 57050 w 205382"/>
                <a:gd name="connsiteX58" fmla="*/ 57050 w 205382"/>
                <a:gd name="connsiteY58" fmla="*/ 57050 w 205382"/>
                <a:gd name="connsiteX59" fmla="*/ 57050 w 205382"/>
                <a:gd name="connsiteY59" fmla="*/ 57050 w 205382"/>
                <a:gd name="connsiteX60" fmla="*/ 57050 w 205382"/>
                <a:gd name="connsiteY60" fmla="*/ 57050 w 205382"/>
                <a:gd name="connsiteX61" fmla="*/ 57050 w 205382"/>
                <a:gd name="connsiteY61" fmla="*/ 57050 w 205382"/>
                <a:gd name="connsiteX62" fmla="*/ 57050 w 205382"/>
                <a:gd name="connsiteY62" fmla="*/ 57050 w 205382"/>
                <a:gd name="connsiteX63" fmla="*/ 57050 w 205382"/>
                <a:gd name="connsiteY63" fmla="*/ 57050 w 205382"/>
                <a:gd name="connsiteX64" fmla="*/ 57050 w 205382"/>
                <a:gd name="connsiteY64" fmla="*/ 57050 w 205382"/>
                <a:gd name="connsiteX65" fmla="*/ 57050 w 205382"/>
                <a:gd name="connsiteY65" fmla="*/ 57050 w 205382"/>
                <a:gd name="connsiteX66" fmla="*/ 57050 w 205382"/>
                <a:gd name="connsiteY66" fmla="*/ 57050 w 205382"/>
                <a:gd name="connsiteX67" fmla="*/ 57050 w 205382"/>
                <a:gd name="connsiteY67" fmla="*/ 57050 w 205382"/>
                <a:gd name="connsiteX68" fmla="*/ 57050 w 205382"/>
                <a:gd name="connsiteY68" fmla="*/ 57050 w 205382"/>
                <a:gd name="connsiteX69" fmla="*/ 57050 w 205382"/>
                <a:gd name="connsiteY69" fmla="*/ 57050 w 205382"/>
                <a:gd name="connsiteX70" fmla="*/ 57050 w 205382"/>
                <a:gd name="connsiteY70" fmla="*/ 57050 w 205382"/>
                <a:gd name="connsiteX71" fmla="*/ 57050 w 205382"/>
                <a:gd name="connsiteY71" fmla="*/ 57050 w 205382"/>
                <a:gd name="connsiteX72" fmla="*/ 57050 w 205382"/>
                <a:gd name="connsiteY72" fmla="*/ 57050 w 205382"/>
                <a:gd name="connsiteX73" fmla="*/ 57050 w 205382"/>
                <a:gd name="connsiteY73"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549400" h="1295400">
                  <a:moveTo>
                    <a:pt x="19050" y="19050"/>
                  </a:moveTo>
                  <a:lnTo>
                    <a:pt x="19050" y="476250"/>
                  </a:lnTo>
                  <a:lnTo>
                    <a:pt x="120650" y="476250"/>
                  </a:lnTo>
                  <a:lnTo>
                    <a:pt x="120650" y="1289050"/>
                  </a:lnTo>
                  <a:lnTo>
                    <a:pt x="171450" y="1289050"/>
                  </a:lnTo>
                  <a:lnTo>
                    <a:pt x="171450" y="476250"/>
                  </a:lnTo>
                  <a:lnTo>
                    <a:pt x="1365250" y="476250"/>
                  </a:lnTo>
                  <a:lnTo>
                    <a:pt x="1365250" y="1289050"/>
                  </a:lnTo>
                  <a:lnTo>
                    <a:pt x="1416050" y="1289050"/>
                  </a:lnTo>
                  <a:lnTo>
                    <a:pt x="1416050" y="476250"/>
                  </a:lnTo>
                  <a:lnTo>
                    <a:pt x="1543050" y="476250"/>
                  </a:lnTo>
                  <a:lnTo>
                    <a:pt x="1543050" y="19050"/>
                  </a:lnTo>
                  <a:lnTo>
                    <a:pt x="19050" y="19050"/>
                  </a:lnTo>
                  <a:close/>
                  <a:moveTo>
                    <a:pt x="1492250" y="146050"/>
                  </a:moveTo>
                  <a:cubicBezTo>
                    <a:pt x="1478229" y="146050"/>
                    <a:pt x="1466850" y="157429"/>
                    <a:pt x="1466850" y="171450"/>
                  </a:cubicBezTo>
                  <a:cubicBezTo>
                    <a:pt x="1466850" y="185471"/>
                    <a:pt x="1478229" y="196850"/>
                    <a:pt x="1492250" y="196850"/>
                  </a:cubicBezTo>
                  <a:lnTo>
                    <a:pt x="1492250" y="425450"/>
                  </a:lnTo>
                  <a:lnTo>
                    <a:pt x="1263650" y="425450"/>
                  </a:lnTo>
                  <a:cubicBezTo>
                    <a:pt x="1263650" y="411429"/>
                    <a:pt x="1252271" y="400050"/>
                    <a:pt x="1238250" y="400050"/>
                  </a:cubicBezTo>
                  <a:cubicBezTo>
                    <a:pt x="1224229" y="400050"/>
                    <a:pt x="1212850" y="411429"/>
                    <a:pt x="1212850" y="425450"/>
                  </a:cubicBezTo>
                  <a:lnTo>
                    <a:pt x="1162050" y="425450"/>
                  </a:lnTo>
                  <a:cubicBezTo>
                    <a:pt x="1162050" y="411429"/>
                    <a:pt x="1150671" y="400050"/>
                    <a:pt x="1136650" y="400050"/>
                  </a:cubicBezTo>
                  <a:cubicBezTo>
                    <a:pt x="1122629" y="400050"/>
                    <a:pt x="1111250" y="411429"/>
                    <a:pt x="1111250" y="425450"/>
                  </a:cubicBezTo>
                  <a:lnTo>
                    <a:pt x="857250" y="425450"/>
                  </a:lnTo>
                  <a:cubicBezTo>
                    <a:pt x="857250" y="411429"/>
                    <a:pt x="845871" y="400050"/>
                    <a:pt x="831850" y="400050"/>
                  </a:cubicBezTo>
                  <a:cubicBezTo>
                    <a:pt x="817829" y="400050"/>
                    <a:pt x="806450" y="411429"/>
                    <a:pt x="806450" y="425450"/>
                  </a:cubicBezTo>
                  <a:lnTo>
                    <a:pt x="755650" y="425450"/>
                  </a:lnTo>
                  <a:cubicBezTo>
                    <a:pt x="755650" y="411429"/>
                    <a:pt x="744271" y="400050"/>
                    <a:pt x="730250" y="400050"/>
                  </a:cubicBezTo>
                  <a:cubicBezTo>
                    <a:pt x="716229" y="400050"/>
                    <a:pt x="704850" y="411429"/>
                    <a:pt x="704850" y="425450"/>
                  </a:cubicBezTo>
                  <a:lnTo>
                    <a:pt x="450850" y="425450"/>
                  </a:lnTo>
                  <a:cubicBezTo>
                    <a:pt x="450850" y="411429"/>
                    <a:pt x="439471" y="400050"/>
                    <a:pt x="425450" y="400050"/>
                  </a:cubicBezTo>
                  <a:cubicBezTo>
                    <a:pt x="411429" y="400050"/>
                    <a:pt x="400050" y="411429"/>
                    <a:pt x="400050" y="425450"/>
                  </a:cubicBezTo>
                  <a:lnTo>
                    <a:pt x="349250" y="425450"/>
                  </a:lnTo>
                  <a:cubicBezTo>
                    <a:pt x="349250" y="411429"/>
                    <a:pt x="337871" y="400050"/>
                    <a:pt x="323850" y="400050"/>
                  </a:cubicBezTo>
                  <a:cubicBezTo>
                    <a:pt x="309829" y="400050"/>
                    <a:pt x="298450" y="411429"/>
                    <a:pt x="298450" y="425450"/>
                  </a:cubicBezTo>
                  <a:lnTo>
                    <a:pt x="69850" y="425450"/>
                  </a:lnTo>
                  <a:lnTo>
                    <a:pt x="69850" y="196850"/>
                  </a:lnTo>
                  <a:cubicBezTo>
                    <a:pt x="83871" y="196850"/>
                    <a:pt x="95250" y="185471"/>
                    <a:pt x="95250" y="171450"/>
                  </a:cubicBezTo>
                  <a:cubicBezTo>
                    <a:pt x="95250" y="157429"/>
                    <a:pt x="83871" y="146050"/>
                    <a:pt x="69850" y="146050"/>
                  </a:cubicBezTo>
                  <a:lnTo>
                    <a:pt x="69850" y="95250"/>
                  </a:lnTo>
                  <a:cubicBezTo>
                    <a:pt x="83871" y="95250"/>
                    <a:pt x="95250" y="83871"/>
                    <a:pt x="95250" y="69850"/>
                  </a:cubicBezTo>
                  <a:lnTo>
                    <a:pt x="146050" y="69850"/>
                  </a:lnTo>
                  <a:cubicBezTo>
                    <a:pt x="146050" y="83871"/>
                    <a:pt x="157429" y="95250"/>
                    <a:pt x="171450" y="95250"/>
                  </a:cubicBezTo>
                  <a:cubicBezTo>
                    <a:pt x="185471" y="95250"/>
                    <a:pt x="196850" y="83871"/>
                    <a:pt x="196850" y="69850"/>
                  </a:cubicBezTo>
                  <a:lnTo>
                    <a:pt x="247650" y="69850"/>
                  </a:lnTo>
                  <a:cubicBezTo>
                    <a:pt x="247650" y="83871"/>
                    <a:pt x="259029" y="95250"/>
                    <a:pt x="273050" y="95250"/>
                  </a:cubicBezTo>
                  <a:cubicBezTo>
                    <a:pt x="287071" y="95250"/>
                    <a:pt x="298450" y="83871"/>
                    <a:pt x="298450" y="69850"/>
                  </a:cubicBezTo>
                  <a:lnTo>
                    <a:pt x="450850" y="69850"/>
                  </a:lnTo>
                  <a:cubicBezTo>
                    <a:pt x="450850" y="83871"/>
                    <a:pt x="462229" y="95250"/>
                    <a:pt x="476250" y="95250"/>
                  </a:cubicBezTo>
                  <a:cubicBezTo>
                    <a:pt x="490271" y="95250"/>
                    <a:pt x="501650" y="83871"/>
                    <a:pt x="501650" y="69850"/>
                  </a:cubicBezTo>
                  <a:lnTo>
                    <a:pt x="552450" y="69850"/>
                  </a:lnTo>
                  <a:cubicBezTo>
                    <a:pt x="552450" y="83871"/>
                    <a:pt x="563829" y="95250"/>
                    <a:pt x="577850" y="95250"/>
                  </a:cubicBezTo>
                  <a:cubicBezTo>
                    <a:pt x="591871" y="95250"/>
                    <a:pt x="603250" y="83871"/>
                    <a:pt x="603250" y="69850"/>
                  </a:cubicBezTo>
                  <a:lnTo>
                    <a:pt x="654050" y="69850"/>
                  </a:lnTo>
                  <a:cubicBezTo>
                    <a:pt x="654050" y="83871"/>
                    <a:pt x="665429" y="95250"/>
                    <a:pt x="679450" y="95250"/>
                  </a:cubicBezTo>
                  <a:cubicBezTo>
                    <a:pt x="693471" y="95250"/>
                    <a:pt x="704850" y="83871"/>
                    <a:pt x="704850" y="69850"/>
                  </a:cubicBezTo>
                  <a:lnTo>
                    <a:pt x="857250" y="69850"/>
                  </a:lnTo>
                  <a:cubicBezTo>
                    <a:pt x="857250" y="83871"/>
                    <a:pt x="868629" y="95250"/>
                    <a:pt x="882650" y="95250"/>
                  </a:cubicBezTo>
                  <a:cubicBezTo>
                    <a:pt x="896671" y="95250"/>
                    <a:pt x="908050" y="83871"/>
                    <a:pt x="908050" y="69850"/>
                  </a:cubicBezTo>
                  <a:lnTo>
                    <a:pt x="958850" y="69850"/>
                  </a:lnTo>
                  <a:cubicBezTo>
                    <a:pt x="958850" y="83871"/>
                    <a:pt x="970229" y="95250"/>
                    <a:pt x="984250" y="95250"/>
                  </a:cubicBezTo>
                  <a:cubicBezTo>
                    <a:pt x="998271" y="95250"/>
                    <a:pt x="1009650" y="83871"/>
                    <a:pt x="1009650" y="69850"/>
                  </a:cubicBezTo>
                  <a:lnTo>
                    <a:pt x="1060450" y="69850"/>
                  </a:lnTo>
                  <a:cubicBezTo>
                    <a:pt x="1060450" y="83871"/>
                    <a:pt x="1071829" y="95250"/>
                    <a:pt x="1085850" y="95250"/>
                  </a:cubicBezTo>
                  <a:cubicBezTo>
                    <a:pt x="1099871" y="95250"/>
                    <a:pt x="1111250" y="83871"/>
                    <a:pt x="1111250" y="69850"/>
                  </a:cubicBezTo>
                  <a:lnTo>
                    <a:pt x="1263650" y="69850"/>
                  </a:lnTo>
                  <a:cubicBezTo>
                    <a:pt x="1263650" y="83871"/>
                    <a:pt x="1275029" y="95250"/>
                    <a:pt x="1289050" y="95250"/>
                  </a:cubicBezTo>
                  <a:cubicBezTo>
                    <a:pt x="1303071" y="95250"/>
                    <a:pt x="1314450" y="83871"/>
                    <a:pt x="1314450" y="69850"/>
                  </a:cubicBezTo>
                  <a:lnTo>
                    <a:pt x="1365250" y="69850"/>
                  </a:lnTo>
                  <a:cubicBezTo>
                    <a:pt x="1365250" y="83871"/>
                    <a:pt x="1376629" y="95250"/>
                    <a:pt x="1390650" y="95250"/>
                  </a:cubicBezTo>
                  <a:cubicBezTo>
                    <a:pt x="1404671" y="95250"/>
                    <a:pt x="1416050" y="83871"/>
                    <a:pt x="1416050" y="69850"/>
                  </a:cubicBezTo>
                  <a:lnTo>
                    <a:pt x="1466850" y="69850"/>
                  </a:lnTo>
                  <a:cubicBezTo>
                    <a:pt x="1466850" y="83871"/>
                    <a:pt x="1478229" y="95250"/>
                    <a:pt x="1492250" y="95250"/>
                  </a:cubicBezTo>
                  <a:lnTo>
                    <a:pt x="1492250" y="146050"/>
                  </a:ln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1" name="PA-任意多边形: 形状 850"/>
            <p:cNvSpPr/>
            <p:nvPr>
              <p:custDataLst>
                <p:tags r:id="rId34"/>
              </p:custDataLst>
            </p:nvPr>
          </p:nvSpPr>
          <p:spPr>
            <a:xfrm>
              <a:off x="1587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2" name="PA-任意多边形: 形状 851"/>
            <p:cNvSpPr/>
            <p:nvPr>
              <p:custDataLst>
                <p:tags r:id="rId35"/>
              </p:custDataLst>
            </p:nvPr>
          </p:nvSpPr>
          <p:spPr>
            <a:xfrm>
              <a:off x="571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3" name="PA-任意多边形: 形状 852"/>
            <p:cNvSpPr/>
            <p:nvPr>
              <p:custDataLst>
                <p:tags r:id="rId36"/>
              </p:custDataLst>
            </p:nvPr>
          </p:nvSpPr>
          <p:spPr>
            <a:xfrm>
              <a:off x="5651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4" name="PA-任意多边形: 形状 853"/>
            <p:cNvSpPr/>
            <p:nvPr>
              <p:custDataLst>
                <p:tags r:id="rId37"/>
              </p:custDataLst>
            </p:nvPr>
          </p:nvSpPr>
          <p:spPr>
            <a:xfrm>
              <a:off x="4635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5" name="PA-任意多边形: 形状 854"/>
            <p:cNvSpPr/>
            <p:nvPr>
              <p:custDataLst>
                <p:tags r:id="rId38"/>
              </p:custDataLst>
            </p:nvPr>
          </p:nvSpPr>
          <p:spPr>
            <a:xfrm>
              <a:off x="9715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6" name="PA-任意多边形: 形状 855"/>
            <p:cNvSpPr/>
            <p:nvPr>
              <p:custDataLst>
                <p:tags r:id="rId39"/>
              </p:custDataLst>
            </p:nvPr>
          </p:nvSpPr>
          <p:spPr>
            <a:xfrm>
              <a:off x="8699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7" name="PA-任意多边形: 形状 856"/>
            <p:cNvSpPr/>
            <p:nvPr>
              <p:custDataLst>
                <p:tags r:id="rId40"/>
              </p:custDataLst>
            </p:nvPr>
          </p:nvSpPr>
          <p:spPr>
            <a:xfrm>
              <a:off x="13779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8" name="PA-任意多边形: 形状 857"/>
            <p:cNvSpPr/>
            <p:nvPr>
              <p:custDataLst>
                <p:tags r:id="rId41"/>
              </p:custDataLst>
            </p:nvPr>
          </p:nvSpPr>
          <p:spPr>
            <a:xfrm>
              <a:off x="1276350" y="1866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19" name="PA-任意多边形: 形状 858"/>
            <p:cNvSpPr/>
            <p:nvPr>
              <p:custDataLst>
                <p:tags r:id="rId42"/>
              </p:custDataLst>
            </p:nvPr>
          </p:nvSpPr>
          <p:spPr>
            <a:xfrm>
              <a:off x="1079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0" name="PA-任意多边形: 形状 859"/>
            <p:cNvSpPr/>
            <p:nvPr>
              <p:custDataLst>
                <p:tags r:id="rId43"/>
              </p:custDataLst>
            </p:nvPr>
          </p:nvSpPr>
          <p:spPr>
            <a:xfrm>
              <a:off x="2095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1" name="PA-任意多边形: 形状 860"/>
            <p:cNvSpPr/>
            <p:nvPr>
              <p:custDataLst>
                <p:tags r:id="rId44"/>
              </p:custDataLst>
            </p:nvPr>
          </p:nvSpPr>
          <p:spPr>
            <a:xfrm>
              <a:off x="1587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2" name="PA-任意多边形: 形状 861"/>
            <p:cNvSpPr/>
            <p:nvPr>
              <p:custDataLst>
                <p:tags r:id="rId45"/>
              </p:custDataLst>
            </p:nvPr>
          </p:nvSpPr>
          <p:spPr>
            <a:xfrm>
              <a:off x="571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3" name="PA-任意多边形: 形状 862"/>
            <p:cNvSpPr/>
            <p:nvPr>
              <p:custDataLst>
                <p:tags r:id="rId46"/>
              </p:custDataLst>
            </p:nvPr>
          </p:nvSpPr>
          <p:spPr>
            <a:xfrm>
              <a:off x="4127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4" name="PA-任意多边形: 形状 863"/>
            <p:cNvSpPr/>
            <p:nvPr>
              <p:custDataLst>
                <p:tags r:id="rId47"/>
              </p:custDataLst>
            </p:nvPr>
          </p:nvSpPr>
          <p:spPr>
            <a:xfrm>
              <a:off x="5143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5" name="PA-任意多边形: 形状 864"/>
            <p:cNvSpPr/>
            <p:nvPr>
              <p:custDataLst>
                <p:tags r:id="rId48"/>
              </p:custDataLst>
            </p:nvPr>
          </p:nvSpPr>
          <p:spPr>
            <a:xfrm>
              <a:off x="6159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6" name="PA-任意多边形: 形状 865"/>
            <p:cNvSpPr/>
            <p:nvPr>
              <p:custDataLst>
                <p:tags r:id="rId49"/>
              </p:custDataLst>
            </p:nvPr>
          </p:nvSpPr>
          <p:spPr>
            <a:xfrm>
              <a:off x="5651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7" name="PA-任意多边形: 形状 866"/>
            <p:cNvSpPr/>
            <p:nvPr>
              <p:custDataLst>
                <p:tags r:id="rId50"/>
              </p:custDataLst>
            </p:nvPr>
          </p:nvSpPr>
          <p:spPr>
            <a:xfrm>
              <a:off x="4635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8" name="PA-任意多边形: 形状 867"/>
            <p:cNvSpPr/>
            <p:nvPr>
              <p:custDataLst>
                <p:tags r:id="rId51"/>
              </p:custDataLst>
            </p:nvPr>
          </p:nvSpPr>
          <p:spPr>
            <a:xfrm>
              <a:off x="8191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29" name="PA-任意多边形: 形状 868"/>
            <p:cNvSpPr/>
            <p:nvPr>
              <p:custDataLst>
                <p:tags r:id="rId52"/>
              </p:custDataLst>
            </p:nvPr>
          </p:nvSpPr>
          <p:spPr>
            <a:xfrm>
              <a:off x="9207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0" name="PA-任意多边形: 形状 869"/>
            <p:cNvSpPr/>
            <p:nvPr>
              <p:custDataLst>
                <p:tags r:id="rId53"/>
              </p:custDataLst>
            </p:nvPr>
          </p:nvSpPr>
          <p:spPr>
            <a:xfrm>
              <a:off x="10223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1" name="PA-任意多边形: 形状 870"/>
            <p:cNvSpPr/>
            <p:nvPr>
              <p:custDataLst>
                <p:tags r:id="rId54"/>
              </p:custDataLst>
            </p:nvPr>
          </p:nvSpPr>
          <p:spPr>
            <a:xfrm>
              <a:off x="9715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2" name="PA-任意多边形: 形状 871"/>
            <p:cNvSpPr/>
            <p:nvPr>
              <p:custDataLst>
                <p:tags r:id="rId55"/>
              </p:custDataLst>
            </p:nvPr>
          </p:nvSpPr>
          <p:spPr>
            <a:xfrm>
              <a:off x="8699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3" name="PA-任意多边形: 形状 872"/>
            <p:cNvSpPr/>
            <p:nvPr>
              <p:custDataLst>
                <p:tags r:id="rId56"/>
              </p:custDataLst>
            </p:nvPr>
          </p:nvSpPr>
          <p:spPr>
            <a:xfrm>
              <a:off x="12255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4" name="PA-任意多边形: 形状 873"/>
            <p:cNvSpPr/>
            <p:nvPr>
              <p:custDataLst>
                <p:tags r:id="rId57"/>
              </p:custDataLst>
            </p:nvPr>
          </p:nvSpPr>
          <p:spPr>
            <a:xfrm>
              <a:off x="1327150" y="19177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5" name="PA-任意多边形: 形状 874"/>
            <p:cNvSpPr/>
            <p:nvPr>
              <p:custDataLst>
                <p:tags r:id="rId58"/>
              </p:custDataLst>
            </p:nvPr>
          </p:nvSpPr>
          <p:spPr>
            <a:xfrm>
              <a:off x="13779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6" name="PA-任意多边形: 形状 875"/>
            <p:cNvSpPr/>
            <p:nvPr>
              <p:custDataLst>
                <p:tags r:id="rId59"/>
              </p:custDataLst>
            </p:nvPr>
          </p:nvSpPr>
          <p:spPr>
            <a:xfrm>
              <a:off x="1276350" y="19685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7" name="PA-任意多边形: 形状 876"/>
            <p:cNvSpPr/>
            <p:nvPr>
              <p:custDataLst>
                <p:tags r:id="rId60"/>
              </p:custDataLst>
            </p:nvPr>
          </p:nvSpPr>
          <p:spPr>
            <a:xfrm>
              <a:off x="2095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8" name="PA-任意多边形: 形状 877"/>
            <p:cNvSpPr/>
            <p:nvPr>
              <p:custDataLst>
                <p:tags r:id="rId61"/>
              </p:custDataLst>
            </p:nvPr>
          </p:nvSpPr>
          <p:spPr>
            <a:xfrm>
              <a:off x="3111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39" name="PA-任意多边形: 形状 878"/>
            <p:cNvSpPr/>
            <p:nvPr>
              <p:custDataLst>
                <p:tags r:id="rId62"/>
              </p:custDataLst>
            </p:nvPr>
          </p:nvSpPr>
          <p:spPr>
            <a:xfrm>
              <a:off x="260350" y="20701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0" name="PA-任意多边形: 形状 879"/>
            <p:cNvSpPr/>
            <p:nvPr>
              <p:custDataLst>
                <p:tags r:id="rId63"/>
              </p:custDataLst>
            </p:nvPr>
          </p:nvSpPr>
          <p:spPr>
            <a:xfrm>
              <a:off x="4127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1" name="PA-任意多边形: 形状 880"/>
            <p:cNvSpPr/>
            <p:nvPr>
              <p:custDataLst>
                <p:tags r:id="rId64"/>
              </p:custDataLst>
            </p:nvPr>
          </p:nvSpPr>
          <p:spPr>
            <a:xfrm>
              <a:off x="6159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2" name="PA-任意多边形: 形状 881"/>
            <p:cNvSpPr/>
            <p:nvPr>
              <p:custDataLst>
                <p:tags r:id="rId65"/>
              </p:custDataLst>
            </p:nvPr>
          </p:nvSpPr>
          <p:spPr>
            <a:xfrm>
              <a:off x="7175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3" name="PA-任意多边形: 形状 882"/>
            <p:cNvSpPr/>
            <p:nvPr>
              <p:custDataLst>
                <p:tags r:id="rId66"/>
              </p:custDataLst>
            </p:nvPr>
          </p:nvSpPr>
          <p:spPr>
            <a:xfrm>
              <a:off x="666750" y="20701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4" name="PA-任意多边形: 形状 883"/>
            <p:cNvSpPr/>
            <p:nvPr>
              <p:custDataLst>
                <p:tags r:id="rId67"/>
              </p:custDataLst>
            </p:nvPr>
          </p:nvSpPr>
          <p:spPr>
            <a:xfrm>
              <a:off x="768350" y="20701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5" name="PA-任意多边形: 形状 884"/>
            <p:cNvSpPr/>
            <p:nvPr>
              <p:custDataLst>
                <p:tags r:id="rId68"/>
              </p:custDataLst>
            </p:nvPr>
          </p:nvSpPr>
          <p:spPr>
            <a:xfrm>
              <a:off x="361950" y="20701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6" name="PA-任意多边形: 形状 885"/>
            <p:cNvSpPr/>
            <p:nvPr>
              <p:custDataLst>
                <p:tags r:id="rId69"/>
              </p:custDataLst>
            </p:nvPr>
          </p:nvSpPr>
          <p:spPr>
            <a:xfrm>
              <a:off x="8191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47" name="PA-任意多边形: 形状 886"/>
            <p:cNvSpPr/>
            <p:nvPr>
              <p:custDataLst>
                <p:tags r:id="rId70"/>
              </p:custDataLst>
            </p:nvPr>
          </p:nvSpPr>
          <p:spPr>
            <a:xfrm>
              <a:off x="10223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77" name="PA-任意多边形: 形状 887"/>
            <p:cNvSpPr/>
            <p:nvPr>
              <p:custDataLst>
                <p:tags r:id="rId71"/>
              </p:custDataLst>
            </p:nvPr>
          </p:nvSpPr>
          <p:spPr>
            <a:xfrm>
              <a:off x="11239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78" name="PA-任意多边形: 形状 888"/>
            <p:cNvSpPr/>
            <p:nvPr>
              <p:custDataLst>
                <p:tags r:id="rId72"/>
              </p:custDataLst>
            </p:nvPr>
          </p:nvSpPr>
          <p:spPr>
            <a:xfrm>
              <a:off x="1073150" y="20701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79" name="PA-任意多边形: 形状 889"/>
            <p:cNvSpPr/>
            <p:nvPr>
              <p:custDataLst>
                <p:tags r:id="rId73"/>
              </p:custDataLst>
            </p:nvPr>
          </p:nvSpPr>
          <p:spPr>
            <a:xfrm>
              <a:off x="1225550" y="20193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0" name="PA-任意多边形: 形状 890"/>
            <p:cNvSpPr/>
            <p:nvPr>
              <p:custDataLst>
                <p:tags r:id="rId74"/>
              </p:custDataLst>
            </p:nvPr>
          </p:nvSpPr>
          <p:spPr>
            <a:xfrm>
              <a:off x="1174750" y="20701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1" name="PA-任意多边形: 形状 891"/>
            <p:cNvSpPr/>
            <p:nvPr>
              <p:custDataLst>
                <p:tags r:id="rId75"/>
              </p:custDataLst>
            </p:nvPr>
          </p:nvSpPr>
          <p:spPr>
            <a:xfrm>
              <a:off x="2095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2" name="PA-任意多边形: 形状 892"/>
            <p:cNvSpPr/>
            <p:nvPr>
              <p:custDataLst>
                <p:tags r:id="rId76"/>
              </p:custDataLst>
            </p:nvPr>
          </p:nvSpPr>
          <p:spPr>
            <a:xfrm>
              <a:off x="3111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3" name="PA-任意多边形: 形状 893"/>
            <p:cNvSpPr/>
            <p:nvPr>
              <p:custDataLst>
                <p:tags r:id="rId77"/>
              </p:custDataLst>
            </p:nvPr>
          </p:nvSpPr>
          <p:spPr>
            <a:xfrm>
              <a:off x="4127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4" name="PA-任意多边形: 形状 894"/>
            <p:cNvSpPr/>
            <p:nvPr>
              <p:custDataLst>
                <p:tags r:id="rId78"/>
              </p:custDataLst>
            </p:nvPr>
          </p:nvSpPr>
          <p:spPr>
            <a:xfrm>
              <a:off x="6159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5" name="PA-任意多边形: 形状 895"/>
            <p:cNvSpPr/>
            <p:nvPr>
              <p:custDataLst>
                <p:tags r:id="rId79"/>
              </p:custDataLst>
            </p:nvPr>
          </p:nvSpPr>
          <p:spPr>
            <a:xfrm>
              <a:off x="7175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6" name="PA-任意多边形: 形状 896"/>
            <p:cNvSpPr/>
            <p:nvPr>
              <p:custDataLst>
                <p:tags r:id="rId80"/>
              </p:custDataLst>
            </p:nvPr>
          </p:nvSpPr>
          <p:spPr>
            <a:xfrm>
              <a:off x="8191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7" name="PA-任意多边形: 形状 897"/>
            <p:cNvSpPr/>
            <p:nvPr>
              <p:custDataLst>
                <p:tags r:id="rId81"/>
              </p:custDataLst>
            </p:nvPr>
          </p:nvSpPr>
          <p:spPr>
            <a:xfrm>
              <a:off x="10223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8" name="PA-任意多边形: 形状 898"/>
            <p:cNvSpPr/>
            <p:nvPr>
              <p:custDataLst>
                <p:tags r:id="rId82"/>
              </p:custDataLst>
            </p:nvPr>
          </p:nvSpPr>
          <p:spPr>
            <a:xfrm>
              <a:off x="11239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89" name="PA-任意多边形: 形状 899"/>
            <p:cNvSpPr/>
            <p:nvPr>
              <p:custDataLst>
                <p:tags r:id="rId83"/>
              </p:custDataLst>
            </p:nvPr>
          </p:nvSpPr>
          <p:spPr>
            <a:xfrm>
              <a:off x="1225550" y="2120900"/>
              <a:ext cx="76200" cy="762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69850" y="44450"/>
                  </a:moveTo>
                  <a:cubicBezTo>
                    <a:pt x="69850" y="58478"/>
                    <a:pt x="58478" y="69850"/>
                    <a:pt x="44450" y="69850"/>
                  </a:cubicBezTo>
                  <a:cubicBezTo>
                    <a:pt x="30422" y="69850"/>
                    <a:pt x="19050" y="58478"/>
                    <a:pt x="19050" y="44450"/>
                  </a:cubicBezTo>
                  <a:cubicBezTo>
                    <a:pt x="19050" y="30422"/>
                    <a:pt x="30422" y="19050"/>
                    <a:pt x="44450" y="19050"/>
                  </a:cubicBezTo>
                  <a:cubicBezTo>
                    <a:pt x="58478" y="19050"/>
                    <a:pt x="69850" y="30422"/>
                    <a:pt x="69850" y="444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0" name="PA-任意多边形: 形状 900"/>
            <p:cNvSpPr/>
            <p:nvPr>
              <p:custDataLst>
                <p:tags r:id="rId84"/>
              </p:custDataLst>
            </p:nvPr>
          </p:nvSpPr>
          <p:spPr>
            <a:xfrm>
              <a:off x="717550" y="3111500"/>
              <a:ext cx="76200" cy="1524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 h="152400">
                  <a:moveTo>
                    <a:pt x="44450" y="19050"/>
                  </a:moveTo>
                  <a:cubicBezTo>
                    <a:pt x="30429" y="19050"/>
                    <a:pt x="19050" y="30404"/>
                    <a:pt x="19050" y="44450"/>
                  </a:cubicBezTo>
                  <a:lnTo>
                    <a:pt x="19050" y="120650"/>
                  </a:lnTo>
                  <a:cubicBezTo>
                    <a:pt x="19050" y="134696"/>
                    <a:pt x="30429" y="146050"/>
                    <a:pt x="44450" y="146050"/>
                  </a:cubicBezTo>
                  <a:cubicBezTo>
                    <a:pt x="58471" y="146050"/>
                    <a:pt x="69850" y="134696"/>
                    <a:pt x="69850" y="120650"/>
                  </a:cubicBezTo>
                  <a:lnTo>
                    <a:pt x="69850" y="44450"/>
                  </a:lnTo>
                  <a:cubicBezTo>
                    <a:pt x="69850" y="30404"/>
                    <a:pt x="58471" y="19050"/>
                    <a:pt x="44450" y="19050"/>
                  </a:cubicBezTo>
                  <a:close/>
                </a:path>
              </a:pathLst>
            </a:custGeom>
            <a:solidFill>
              <a:schemeClr val="accent3"/>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1" name="PA-任意多边形: 形状 901"/>
            <p:cNvSpPr/>
            <p:nvPr>
              <p:custDataLst>
                <p:tags r:id="rId85"/>
              </p:custDataLst>
            </p:nvPr>
          </p:nvSpPr>
          <p:spPr>
            <a:xfrm>
              <a:off x="717550" y="2933700"/>
              <a:ext cx="76200" cy="1524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 h="152400">
                  <a:moveTo>
                    <a:pt x="44450" y="19050"/>
                  </a:moveTo>
                  <a:cubicBezTo>
                    <a:pt x="30429" y="19050"/>
                    <a:pt x="19050" y="30404"/>
                    <a:pt x="19050" y="44450"/>
                  </a:cubicBezTo>
                  <a:lnTo>
                    <a:pt x="19050" y="120650"/>
                  </a:lnTo>
                  <a:cubicBezTo>
                    <a:pt x="19050" y="134696"/>
                    <a:pt x="30429" y="146050"/>
                    <a:pt x="44450" y="146050"/>
                  </a:cubicBezTo>
                  <a:cubicBezTo>
                    <a:pt x="58471" y="146050"/>
                    <a:pt x="69850" y="134696"/>
                    <a:pt x="69850" y="120650"/>
                  </a:cubicBezTo>
                  <a:lnTo>
                    <a:pt x="69850" y="44450"/>
                  </a:lnTo>
                  <a:cubicBezTo>
                    <a:pt x="69850" y="30404"/>
                    <a:pt x="58471" y="19050"/>
                    <a:pt x="44450" y="190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2" name="PA-任意多边形: 形状 902"/>
            <p:cNvSpPr/>
            <p:nvPr>
              <p:custDataLst>
                <p:tags r:id="rId86"/>
              </p:custDataLst>
            </p:nvPr>
          </p:nvSpPr>
          <p:spPr>
            <a:xfrm>
              <a:off x="717550" y="2781300"/>
              <a:ext cx="76200" cy="1270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 h="127000">
                  <a:moveTo>
                    <a:pt x="44450" y="19050"/>
                  </a:moveTo>
                  <a:cubicBezTo>
                    <a:pt x="30429" y="19050"/>
                    <a:pt x="19050" y="30404"/>
                    <a:pt x="19050" y="44450"/>
                  </a:cubicBezTo>
                  <a:lnTo>
                    <a:pt x="19050" y="95250"/>
                  </a:lnTo>
                  <a:cubicBezTo>
                    <a:pt x="19050" y="109296"/>
                    <a:pt x="30429" y="120650"/>
                    <a:pt x="44450" y="120650"/>
                  </a:cubicBezTo>
                  <a:cubicBezTo>
                    <a:pt x="58471" y="120650"/>
                    <a:pt x="69850" y="109296"/>
                    <a:pt x="69850" y="95250"/>
                  </a:cubicBezTo>
                  <a:lnTo>
                    <a:pt x="69850" y="44450"/>
                  </a:lnTo>
                  <a:cubicBezTo>
                    <a:pt x="69850" y="30404"/>
                    <a:pt x="58471" y="19050"/>
                    <a:pt x="44450" y="190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3" name="PA-任意多边形: 形状 903"/>
            <p:cNvSpPr/>
            <p:nvPr>
              <p:custDataLst>
                <p:tags r:id="rId87"/>
              </p:custDataLst>
            </p:nvPr>
          </p:nvSpPr>
          <p:spPr>
            <a:xfrm>
              <a:off x="717550" y="2654300"/>
              <a:ext cx="76200" cy="1270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 h="127000">
                  <a:moveTo>
                    <a:pt x="44450" y="19050"/>
                  </a:moveTo>
                  <a:cubicBezTo>
                    <a:pt x="30429" y="19050"/>
                    <a:pt x="19050" y="30404"/>
                    <a:pt x="19050" y="44450"/>
                  </a:cubicBezTo>
                  <a:lnTo>
                    <a:pt x="19050" y="95250"/>
                  </a:lnTo>
                  <a:cubicBezTo>
                    <a:pt x="19050" y="109296"/>
                    <a:pt x="30429" y="120650"/>
                    <a:pt x="44450" y="120650"/>
                  </a:cubicBezTo>
                  <a:cubicBezTo>
                    <a:pt x="58471" y="120650"/>
                    <a:pt x="69850" y="109296"/>
                    <a:pt x="69850" y="95250"/>
                  </a:cubicBezTo>
                  <a:lnTo>
                    <a:pt x="69850" y="44450"/>
                  </a:lnTo>
                  <a:cubicBezTo>
                    <a:pt x="69850" y="30404"/>
                    <a:pt x="58471" y="19050"/>
                    <a:pt x="44450" y="190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4" name="PA-任意多边形: 形状 904"/>
            <p:cNvSpPr/>
            <p:nvPr>
              <p:custDataLst>
                <p:tags r:id="rId88"/>
              </p:custDataLst>
            </p:nvPr>
          </p:nvSpPr>
          <p:spPr>
            <a:xfrm>
              <a:off x="717550" y="2527300"/>
              <a:ext cx="76200" cy="127000"/>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0" h="127000">
                  <a:moveTo>
                    <a:pt x="44450" y="19050"/>
                  </a:moveTo>
                  <a:cubicBezTo>
                    <a:pt x="30429" y="19050"/>
                    <a:pt x="19050" y="30404"/>
                    <a:pt x="19050" y="44450"/>
                  </a:cubicBezTo>
                  <a:lnTo>
                    <a:pt x="19050" y="95250"/>
                  </a:lnTo>
                  <a:cubicBezTo>
                    <a:pt x="19050" y="109296"/>
                    <a:pt x="30429" y="120650"/>
                    <a:pt x="44450" y="120650"/>
                  </a:cubicBezTo>
                  <a:cubicBezTo>
                    <a:pt x="58471" y="120650"/>
                    <a:pt x="69850" y="109296"/>
                    <a:pt x="69850" y="95250"/>
                  </a:cubicBezTo>
                  <a:lnTo>
                    <a:pt x="69850" y="44450"/>
                  </a:lnTo>
                  <a:cubicBezTo>
                    <a:pt x="69850" y="30404"/>
                    <a:pt x="58471" y="19050"/>
                    <a:pt x="44450" y="19050"/>
                  </a:cubicBezTo>
                  <a:close/>
                </a:path>
              </a:pathLst>
            </a:custGeom>
            <a:solidFill>
              <a:schemeClr val="accent3">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grpSp>
      <p:sp>
        <p:nvSpPr>
          <p:cNvPr id="148" name="文本框 147"/>
          <p:cNvSpPr txBox="1"/>
          <p:nvPr>
            <p:custDataLst>
              <p:tags r:id="rId89"/>
            </p:custDataLst>
          </p:nvPr>
        </p:nvSpPr>
        <p:spPr>
          <a:xfrm>
            <a:off x="3173404" y="2233900"/>
            <a:ext cx="6638651" cy="1119695"/>
          </a:xfrm>
          <a:prstGeom prst="rect">
            <a:avLst/>
          </a:prstGeom>
          <a:noFill/>
        </p:spPr>
        <p:txBody>
          <a:bodyPr wrap="square" rtlCol="0" anchor="ctr" anchorCtr="0">
            <a:normAutofit fontScale="90000"/>
          </a:bodyPr>
          <a:lstStyle/>
          <a:p>
            <a:pPr marL="0" lvl="0" indent="0" algn="l" fontAlgn="auto">
              <a:lnSpc>
                <a:spcPct val="130000"/>
              </a:lnSpc>
              <a:spcBef>
                <a:spcPts val="0"/>
              </a:spcBef>
              <a:spcAft>
                <a:spcPts val="0"/>
              </a:spcAft>
              <a:buSzPct val="100000"/>
              <a:buNone/>
            </a:pPr>
            <a:r>
              <a:rPr lang="zh-CN" altLang="en-US" spc="150" dirty="0">
                <a:solidFill>
                  <a:schemeClr val="dk1">
                    <a:lumMod val="85000"/>
                    <a:lumOff val="15000"/>
                  </a:schemeClr>
                </a:solidFill>
                <a:latin typeface="汉仪粗简黑简" panose="00020600040101010101" charset="-122"/>
                <a:ea typeface="汉仪粗简黑简" panose="00020600040101010101" charset="-122"/>
              </a:rPr>
              <a:t>信息要准确，户籍地址与现住址如实详细填写。尤其是手机号码，如有更换要及时告知。关注小程序爱山东，及时申请电子接种证，以后均为电子和纸质并用接种。入学查验接种单也在上面开具。</a:t>
            </a:r>
            <a:endParaRPr lang="zh-CN" altLang="en-US" spc="150" dirty="0">
              <a:solidFill>
                <a:schemeClr val="dk1">
                  <a:lumMod val="85000"/>
                  <a:lumOff val="15000"/>
                </a:schemeClr>
              </a:solidFill>
              <a:latin typeface="汉仪粗简黑简" panose="00020600040101010101" charset="-122"/>
              <a:ea typeface="汉仪粗简黑简" panose="00020600040101010101" charset="-122"/>
            </a:endParaRPr>
          </a:p>
        </p:txBody>
      </p:sp>
      <p:sp>
        <p:nvSpPr>
          <p:cNvPr id="166" name="三角形 165"/>
          <p:cNvSpPr/>
          <p:nvPr>
            <p:custDataLst>
              <p:tags r:id="rId90"/>
            </p:custDataLst>
          </p:nvPr>
        </p:nvSpPr>
        <p:spPr>
          <a:xfrm rot="10800000">
            <a:off x="2704183" y="3278715"/>
            <a:ext cx="152104" cy="74718"/>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75" name="菱形 1"/>
          <p:cNvSpPr/>
          <p:nvPr>
            <p:custDataLst>
              <p:tags r:id="rId91"/>
            </p:custDataLst>
          </p:nvPr>
        </p:nvSpPr>
        <p:spPr>
          <a:xfrm>
            <a:off x="2350837" y="2389841"/>
            <a:ext cx="753046" cy="809084"/>
          </a:xfrm>
          <a:custGeom>
            <a:avLst/>
            <a:gdLst>
              <a:gd name="connsiteX0" fmla="*/ 0 w 1094340"/>
              <a:gd name="connsiteY0" fmla="*/ 547170 h 1094340"/>
              <a:gd name="connsiteX1" fmla="*/ 547170 w 1094340"/>
              <a:gd name="connsiteY1" fmla="*/ 0 h 1094340"/>
              <a:gd name="connsiteX2" fmla="*/ 1094340 w 1094340"/>
              <a:gd name="connsiteY2" fmla="*/ 547170 h 1094340"/>
              <a:gd name="connsiteX3" fmla="*/ 547170 w 1094340"/>
              <a:gd name="connsiteY3" fmla="*/ 1094340 h 1094340"/>
              <a:gd name="connsiteX4" fmla="*/ 0 w 1094340"/>
              <a:gd name="connsiteY4" fmla="*/ 547170 h 1094340"/>
              <a:gd name="connsiteX0-1" fmla="*/ 1094340 w 1185780"/>
              <a:gd name="connsiteY0-2" fmla="*/ 547170 h 1094340"/>
              <a:gd name="connsiteX1-3" fmla="*/ 547170 w 1185780"/>
              <a:gd name="connsiteY1-4" fmla="*/ 1094340 h 1094340"/>
              <a:gd name="connsiteX2-5" fmla="*/ 0 w 1185780"/>
              <a:gd name="connsiteY2-6" fmla="*/ 547170 h 1094340"/>
              <a:gd name="connsiteX3-7" fmla="*/ 547170 w 1185780"/>
              <a:gd name="connsiteY3-8" fmla="*/ 0 h 1094340"/>
              <a:gd name="connsiteX4-9" fmla="*/ 1185780 w 1185780"/>
              <a:gd name="connsiteY4-10" fmla="*/ 638610 h 1094340"/>
              <a:gd name="connsiteX0-11" fmla="*/ 1094340 w 1094340"/>
              <a:gd name="connsiteY0-12" fmla="*/ 547170 h 1094340"/>
              <a:gd name="connsiteX1-13" fmla="*/ 547170 w 1094340"/>
              <a:gd name="connsiteY1-14" fmla="*/ 1094340 h 1094340"/>
              <a:gd name="connsiteX2-15" fmla="*/ 0 w 1094340"/>
              <a:gd name="connsiteY2-16" fmla="*/ 547170 h 1094340"/>
              <a:gd name="connsiteX3-17" fmla="*/ 547170 w 1094340"/>
              <a:gd name="connsiteY3-18" fmla="*/ 0 h 1094340"/>
              <a:gd name="connsiteX4-19" fmla="*/ 1019092 w 1094340"/>
              <a:gd name="connsiteY4-20" fmla="*/ 481447 h 1094340"/>
              <a:gd name="connsiteX0-21" fmla="*/ 1015759 w 1019092"/>
              <a:gd name="connsiteY0-22" fmla="*/ 623370 h 1094340"/>
              <a:gd name="connsiteX1-23" fmla="*/ 547170 w 1019092"/>
              <a:gd name="connsiteY1-24" fmla="*/ 1094340 h 1094340"/>
              <a:gd name="connsiteX2-25" fmla="*/ 0 w 1019092"/>
              <a:gd name="connsiteY2-26" fmla="*/ 547170 h 1094340"/>
              <a:gd name="connsiteX3-27" fmla="*/ 547170 w 1019092"/>
              <a:gd name="connsiteY3-28" fmla="*/ 0 h 1094340"/>
              <a:gd name="connsiteX4-29" fmla="*/ 1019092 w 1019092"/>
              <a:gd name="connsiteY4-30" fmla="*/ 481447 h 10943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9092" h="1094340">
                <a:moveTo>
                  <a:pt x="1015759" y="623370"/>
                </a:moveTo>
                <a:lnTo>
                  <a:pt x="547170" y="1094340"/>
                </a:lnTo>
                <a:lnTo>
                  <a:pt x="0" y="547170"/>
                </a:lnTo>
                <a:lnTo>
                  <a:pt x="547170" y="0"/>
                </a:lnTo>
                <a:lnTo>
                  <a:pt x="1019092" y="481447"/>
                </a:lnTo>
              </a:path>
            </a:pathLst>
          </a:custGeom>
          <a:noFill/>
          <a:ln w="127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76" name="椭圆 175"/>
          <p:cNvSpPr/>
          <p:nvPr>
            <p:custDataLst>
              <p:tags r:id="rId92"/>
            </p:custDataLst>
          </p:nvPr>
        </p:nvSpPr>
        <p:spPr>
          <a:xfrm>
            <a:off x="3103922" y="2884847"/>
            <a:ext cx="44297" cy="44297"/>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77" name="椭圆 176"/>
          <p:cNvSpPr/>
          <p:nvPr>
            <p:custDataLst>
              <p:tags r:id="rId93"/>
            </p:custDataLst>
          </p:nvPr>
        </p:nvSpPr>
        <p:spPr>
          <a:xfrm>
            <a:off x="3103922" y="2981980"/>
            <a:ext cx="44297" cy="44297"/>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grpSp>
        <p:nvGrpSpPr>
          <p:cNvPr id="295" name="效率_速度_加速_加快"/>
          <p:cNvGrpSpPr>
            <a:grpSpLocks noChangeAspect="1"/>
          </p:cNvGrpSpPr>
          <p:nvPr>
            <p:custDataLst>
              <p:tags r:id="rId94"/>
            </p:custDataLst>
          </p:nvPr>
        </p:nvGrpSpPr>
        <p:grpSpPr>
          <a:xfrm>
            <a:off x="2602781" y="2829876"/>
            <a:ext cx="344234" cy="239630"/>
            <a:chOff x="18285619" y="22711567"/>
            <a:chExt cx="1527175" cy="866756"/>
          </a:xfrm>
          <a:solidFill>
            <a:schemeClr val="accent2"/>
          </a:solidFill>
        </p:grpSpPr>
        <p:sp>
          <p:nvSpPr>
            <p:cNvPr id="296" name="PA-任意多边形: 形状 1486"/>
            <p:cNvSpPr/>
            <p:nvPr>
              <p:custDataLst>
                <p:tags r:id="rId95"/>
              </p:custDataLst>
            </p:nvPr>
          </p:nvSpPr>
          <p:spPr>
            <a:xfrm>
              <a:off x="18742835" y="22914769"/>
              <a:ext cx="612775" cy="52387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 name="connsiteX21" fmla="*/ 57050 w 205382"/>
                <a:gd name="connsiteY21" fmla="*/ 57050 w 205382"/>
                <a:gd name="connsiteX22" fmla="*/ 57050 w 205382"/>
                <a:gd name="connsiteY22" fmla="*/ 57050 w 205382"/>
                <a:gd name="connsiteX23" fmla="*/ 57050 w 205382"/>
                <a:gd name="connsiteY23" fmla="*/ 57050 w 205382"/>
                <a:gd name="connsiteX24" fmla="*/ 57050 w 205382"/>
                <a:gd name="connsiteY24" fmla="*/ 57050 w 205382"/>
                <a:gd name="connsiteX25" fmla="*/ 57050 w 205382"/>
                <a:gd name="connsiteY25" fmla="*/ 57050 w 205382"/>
                <a:gd name="connsiteX26" fmla="*/ 57050 w 205382"/>
                <a:gd name="connsiteY26" fmla="*/ 57050 w 205382"/>
                <a:gd name="connsiteX27" fmla="*/ 57050 w 205382"/>
                <a:gd name="connsiteY27"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12775" h="523875">
                  <a:moveTo>
                    <a:pt x="522672" y="91650"/>
                  </a:moveTo>
                  <a:cubicBezTo>
                    <a:pt x="465512" y="34496"/>
                    <a:pt x="387995" y="2384"/>
                    <a:pt x="307165" y="2381"/>
                  </a:cubicBezTo>
                  <a:cubicBezTo>
                    <a:pt x="138830" y="2391"/>
                    <a:pt x="2372" y="138859"/>
                    <a:pt x="2381" y="307194"/>
                  </a:cubicBezTo>
                  <a:cubicBezTo>
                    <a:pt x="2384" y="388023"/>
                    <a:pt x="34493" y="465541"/>
                    <a:pt x="91646" y="522700"/>
                  </a:cubicBezTo>
                  <a:lnTo>
                    <a:pt x="127562" y="486785"/>
                  </a:lnTo>
                  <a:cubicBezTo>
                    <a:pt x="85998" y="445446"/>
                    <a:pt x="60135" y="390922"/>
                    <a:pt x="54410" y="332581"/>
                  </a:cubicBezTo>
                  <a:lnTo>
                    <a:pt x="103965" y="332581"/>
                  </a:lnTo>
                  <a:lnTo>
                    <a:pt x="103965" y="281781"/>
                  </a:lnTo>
                  <a:lnTo>
                    <a:pt x="54461" y="281781"/>
                  </a:lnTo>
                  <a:cubicBezTo>
                    <a:pt x="59420" y="232150"/>
                    <a:pt x="78959" y="185096"/>
                    <a:pt x="110620" y="146552"/>
                  </a:cubicBezTo>
                  <a:lnTo>
                    <a:pt x="145520" y="181451"/>
                  </a:lnTo>
                  <a:lnTo>
                    <a:pt x="181435" y="145536"/>
                  </a:lnTo>
                  <a:lnTo>
                    <a:pt x="146536" y="110636"/>
                  </a:lnTo>
                  <a:cubicBezTo>
                    <a:pt x="185080" y="78975"/>
                    <a:pt x="232134" y="59436"/>
                    <a:pt x="281765" y="54477"/>
                  </a:cubicBezTo>
                  <a:lnTo>
                    <a:pt x="281765" y="103981"/>
                  </a:lnTo>
                  <a:lnTo>
                    <a:pt x="332565" y="103981"/>
                  </a:lnTo>
                  <a:lnTo>
                    <a:pt x="332565" y="54477"/>
                  </a:lnTo>
                  <a:cubicBezTo>
                    <a:pt x="382197" y="59436"/>
                    <a:pt x="429250" y="78975"/>
                    <a:pt x="467795" y="110636"/>
                  </a:cubicBezTo>
                  <a:lnTo>
                    <a:pt x="441608" y="136823"/>
                  </a:lnTo>
                  <a:lnTo>
                    <a:pt x="477523" y="172739"/>
                  </a:lnTo>
                  <a:lnTo>
                    <a:pt x="503711" y="146552"/>
                  </a:lnTo>
                  <a:cubicBezTo>
                    <a:pt x="535372" y="185096"/>
                    <a:pt x="554911" y="232150"/>
                    <a:pt x="559870" y="281781"/>
                  </a:cubicBezTo>
                  <a:lnTo>
                    <a:pt x="510365" y="281781"/>
                  </a:lnTo>
                  <a:lnTo>
                    <a:pt x="510365" y="332581"/>
                  </a:lnTo>
                  <a:lnTo>
                    <a:pt x="559921" y="332581"/>
                  </a:lnTo>
                  <a:cubicBezTo>
                    <a:pt x="554196" y="390922"/>
                    <a:pt x="528333" y="445446"/>
                    <a:pt x="486769" y="486785"/>
                  </a:cubicBezTo>
                  <a:lnTo>
                    <a:pt x="522684" y="522700"/>
                  </a:lnTo>
                  <a:cubicBezTo>
                    <a:pt x="641712" y="403666"/>
                    <a:pt x="641706" y="210677"/>
                    <a:pt x="522672" y="91650"/>
                  </a:cubicBezTo>
                  <a:close/>
                </a:path>
              </a:pathLst>
            </a:custGeom>
            <a:solidFill>
              <a:schemeClr val="accent2">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7" name="PA-任意多边形: 形状 1487"/>
            <p:cNvSpPr/>
            <p:nvPr>
              <p:custDataLst>
                <p:tags r:id="rId96"/>
              </p:custDataLst>
            </p:nvPr>
          </p:nvSpPr>
          <p:spPr>
            <a:xfrm>
              <a:off x="18971419" y="23074611"/>
              <a:ext cx="225425" cy="22542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5425" h="225425">
                  <a:moveTo>
                    <a:pt x="223564" y="38297"/>
                  </a:moveTo>
                  <a:lnTo>
                    <a:pt x="187649" y="2381"/>
                  </a:lnTo>
                  <a:lnTo>
                    <a:pt x="111220" y="78759"/>
                  </a:lnTo>
                  <a:cubicBezTo>
                    <a:pt x="101054" y="73787"/>
                    <a:pt x="89897" y="71184"/>
                    <a:pt x="78581" y="71139"/>
                  </a:cubicBezTo>
                  <a:cubicBezTo>
                    <a:pt x="36497" y="71139"/>
                    <a:pt x="2381" y="105254"/>
                    <a:pt x="2381" y="147339"/>
                  </a:cubicBezTo>
                  <a:cubicBezTo>
                    <a:pt x="2381" y="189424"/>
                    <a:pt x="36497" y="223539"/>
                    <a:pt x="78581" y="223539"/>
                  </a:cubicBezTo>
                  <a:cubicBezTo>
                    <a:pt x="120666" y="223539"/>
                    <a:pt x="154781" y="189424"/>
                    <a:pt x="154781" y="147339"/>
                  </a:cubicBezTo>
                  <a:cubicBezTo>
                    <a:pt x="154737" y="136023"/>
                    <a:pt x="152133" y="124866"/>
                    <a:pt x="147161" y="114700"/>
                  </a:cubicBezTo>
                  <a:lnTo>
                    <a:pt x="223564" y="38297"/>
                  </a:lnTo>
                  <a:close/>
                  <a:moveTo>
                    <a:pt x="78581" y="172739"/>
                  </a:moveTo>
                  <a:cubicBezTo>
                    <a:pt x="64554" y="172739"/>
                    <a:pt x="53181" y="161366"/>
                    <a:pt x="53181" y="147339"/>
                  </a:cubicBezTo>
                  <a:cubicBezTo>
                    <a:pt x="53181" y="133312"/>
                    <a:pt x="64554" y="121939"/>
                    <a:pt x="78581" y="121939"/>
                  </a:cubicBezTo>
                  <a:cubicBezTo>
                    <a:pt x="92608" y="121939"/>
                    <a:pt x="103981" y="133312"/>
                    <a:pt x="103981" y="147339"/>
                  </a:cubicBezTo>
                  <a:cubicBezTo>
                    <a:pt x="103981" y="161366"/>
                    <a:pt x="92608" y="172739"/>
                    <a:pt x="78581" y="172739"/>
                  </a:cubicBez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8" name="PA-任意多边形: 形状 1488"/>
            <p:cNvSpPr/>
            <p:nvPr>
              <p:custDataLst>
                <p:tags r:id="rId97"/>
              </p:custDataLst>
            </p:nvPr>
          </p:nvSpPr>
          <p:spPr>
            <a:xfrm>
              <a:off x="18946019" y="23397369"/>
              <a:ext cx="206375" cy="5397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Lst>
              <a:ahLst/>
              <a:cxnLst>
                <a:cxn ang="0">
                  <a:pos x="connsiteX0" y="connsiteY0"/>
                </a:cxn>
                <a:cxn ang="0">
                  <a:pos x="connsiteX1" y="connsiteY1"/>
                </a:cxn>
                <a:cxn ang="0">
                  <a:pos x="connsiteX2" y="connsiteY2"/>
                </a:cxn>
                <a:cxn ang="0">
                  <a:pos x="connsiteX3" y="connsiteY3"/>
                </a:cxn>
              </a:cxnLst>
              <a:rect l="l" t="t" r="r" b="b"/>
              <a:pathLst>
                <a:path w="206375" h="53975">
                  <a:moveTo>
                    <a:pt x="2381" y="2381"/>
                  </a:moveTo>
                  <a:lnTo>
                    <a:pt x="205581" y="2381"/>
                  </a:lnTo>
                  <a:lnTo>
                    <a:pt x="205581" y="53181"/>
                  </a:lnTo>
                  <a:lnTo>
                    <a:pt x="2381" y="53181"/>
                  </a:ln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299" name="PA-任意多边形: 形状 1489"/>
            <p:cNvSpPr/>
            <p:nvPr>
              <p:custDataLst>
                <p:tags r:id="rId98"/>
              </p:custDataLst>
            </p:nvPr>
          </p:nvSpPr>
          <p:spPr>
            <a:xfrm>
              <a:off x="18285619" y="22711567"/>
              <a:ext cx="1527175" cy="33337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7175" h="333375">
                  <a:moveTo>
                    <a:pt x="1470171" y="228570"/>
                  </a:moveTo>
                  <a:cubicBezTo>
                    <a:pt x="1264437" y="81050"/>
                    <a:pt x="1017540" y="1926"/>
                    <a:pt x="764381" y="2383"/>
                  </a:cubicBezTo>
                  <a:cubicBezTo>
                    <a:pt x="511223" y="1926"/>
                    <a:pt x="264325" y="81050"/>
                    <a:pt x="58591" y="228570"/>
                  </a:cubicBezTo>
                  <a:lnTo>
                    <a:pt x="2381" y="268702"/>
                  </a:lnTo>
                  <a:lnTo>
                    <a:pt x="2381" y="331135"/>
                  </a:lnTo>
                  <a:lnTo>
                    <a:pt x="88106" y="269921"/>
                  </a:lnTo>
                  <a:cubicBezTo>
                    <a:pt x="492636" y="-19099"/>
                    <a:pt x="1036126" y="-19099"/>
                    <a:pt x="1440656" y="269921"/>
                  </a:cubicBezTo>
                  <a:lnTo>
                    <a:pt x="1526381" y="331135"/>
                  </a:lnTo>
                  <a:lnTo>
                    <a:pt x="1526381" y="268702"/>
                  </a:lnTo>
                  <a:lnTo>
                    <a:pt x="1470171" y="228570"/>
                  </a:lnTo>
                  <a:close/>
                </a:path>
              </a:pathLst>
            </a:custGeom>
            <a:solidFill>
              <a:schemeClr val="accent2">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300" name="PA-任意多边形: 形状 1490"/>
            <p:cNvSpPr/>
            <p:nvPr>
              <p:custDataLst>
                <p:tags r:id="rId99"/>
              </p:custDataLst>
            </p:nvPr>
          </p:nvSpPr>
          <p:spPr>
            <a:xfrm>
              <a:off x="19403219" y="22889369"/>
              <a:ext cx="53975" cy="5397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Lst>
              <a:ahLst/>
              <a:cxnLst>
                <a:cxn ang="0">
                  <a:pos x="connsiteX0" y="connsiteY0"/>
                </a:cxn>
                <a:cxn ang="0">
                  <a:pos x="connsiteX1" y="connsiteY1"/>
                </a:cxn>
                <a:cxn ang="0">
                  <a:pos x="connsiteX2" y="connsiteY2"/>
                </a:cxn>
                <a:cxn ang="0">
                  <a:pos x="connsiteX3" y="connsiteY3"/>
                </a:cxn>
              </a:cxnLst>
              <a:rect l="l" t="t" r="r" b="b"/>
              <a:pathLst>
                <a:path w="53975" h="53975">
                  <a:moveTo>
                    <a:pt x="2381" y="2381"/>
                  </a:moveTo>
                  <a:lnTo>
                    <a:pt x="53181" y="2381"/>
                  </a:lnTo>
                  <a:lnTo>
                    <a:pt x="53181" y="53181"/>
                  </a:lnTo>
                  <a:lnTo>
                    <a:pt x="2381" y="53181"/>
                  </a:ln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301" name="PA-任意多边形: 形状 1491"/>
            <p:cNvSpPr/>
            <p:nvPr>
              <p:custDataLst>
                <p:tags r:id="rId100"/>
              </p:custDataLst>
            </p:nvPr>
          </p:nvSpPr>
          <p:spPr>
            <a:xfrm>
              <a:off x="18641219" y="22889369"/>
              <a:ext cx="53975" cy="5397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Lst>
              <a:ahLst/>
              <a:cxnLst>
                <a:cxn ang="0">
                  <a:pos x="connsiteX0" y="connsiteY0"/>
                </a:cxn>
                <a:cxn ang="0">
                  <a:pos x="connsiteX1" y="connsiteY1"/>
                </a:cxn>
                <a:cxn ang="0">
                  <a:pos x="connsiteX2" y="connsiteY2"/>
                </a:cxn>
                <a:cxn ang="0">
                  <a:pos x="connsiteX3" y="connsiteY3"/>
                </a:cxn>
              </a:cxnLst>
              <a:rect l="l" t="t" r="r" b="b"/>
              <a:pathLst>
                <a:path w="53975" h="53975">
                  <a:moveTo>
                    <a:pt x="2381" y="2381"/>
                  </a:moveTo>
                  <a:lnTo>
                    <a:pt x="53181" y="2381"/>
                  </a:lnTo>
                  <a:lnTo>
                    <a:pt x="53181" y="53181"/>
                  </a:lnTo>
                  <a:lnTo>
                    <a:pt x="2381" y="53181"/>
                  </a:lnTo>
                  <a:close/>
                </a:path>
              </a:pathLst>
            </a:custGeom>
            <a:solidFill>
              <a:schemeClr val="accent2"/>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302" name="PA-任意多边形: 形状 1492"/>
            <p:cNvSpPr/>
            <p:nvPr>
              <p:custDataLst>
                <p:tags r:id="rId101"/>
              </p:custDataLst>
            </p:nvPr>
          </p:nvSpPr>
          <p:spPr>
            <a:xfrm>
              <a:off x="18285619" y="22813148"/>
              <a:ext cx="1527175" cy="765175"/>
            </a:xfrm>
            <a:custGeom>
              <a:avLst/>
              <a:gdLst>
                <a:gd name="connsiteX0" fmla="*/ 57050 w 205382"/>
                <a:gd name="connsiteY0" fmla="*/ 57050 w 205382"/>
                <a:gd name="connsiteX1" fmla="*/ 57050 w 205382"/>
                <a:gd name="connsiteY1" fmla="*/ 57050 w 205382"/>
                <a:gd name="connsiteX2" fmla="*/ 57050 w 205382"/>
                <a:gd name="connsiteY2" fmla="*/ 57050 w 205382"/>
                <a:gd name="connsiteX3" fmla="*/ 57050 w 205382"/>
                <a:gd name="connsiteY3" fmla="*/ 57050 w 205382"/>
                <a:gd name="connsiteX4" fmla="*/ 57050 w 205382"/>
                <a:gd name="connsiteY4" fmla="*/ 57050 w 205382"/>
                <a:gd name="connsiteX5" fmla="*/ 57050 w 205382"/>
                <a:gd name="connsiteY5" fmla="*/ 57050 w 205382"/>
                <a:gd name="connsiteX6" fmla="*/ 57050 w 205382"/>
                <a:gd name="connsiteY6" fmla="*/ 57050 w 205382"/>
                <a:gd name="connsiteX7" fmla="*/ 57050 w 205382"/>
                <a:gd name="connsiteY7" fmla="*/ 57050 w 205382"/>
                <a:gd name="connsiteX8" fmla="*/ 57050 w 205382"/>
                <a:gd name="connsiteY8" fmla="*/ 57050 w 205382"/>
                <a:gd name="connsiteX9" fmla="*/ 57050 w 205382"/>
                <a:gd name="connsiteY9" fmla="*/ 57050 w 205382"/>
                <a:gd name="connsiteX10" fmla="*/ 57050 w 205382"/>
                <a:gd name="connsiteY10" fmla="*/ 57050 w 205382"/>
                <a:gd name="connsiteX11" fmla="*/ 57050 w 205382"/>
                <a:gd name="connsiteY11" fmla="*/ 57050 w 205382"/>
                <a:gd name="connsiteX12" fmla="*/ 57050 w 205382"/>
                <a:gd name="connsiteY12" fmla="*/ 57050 w 205382"/>
                <a:gd name="connsiteX13" fmla="*/ 57050 w 205382"/>
                <a:gd name="connsiteY13" fmla="*/ 57050 w 205382"/>
                <a:gd name="connsiteX14" fmla="*/ 57050 w 205382"/>
                <a:gd name="connsiteY14" fmla="*/ 57050 w 205382"/>
                <a:gd name="connsiteX15" fmla="*/ 57050 w 205382"/>
                <a:gd name="connsiteY15" fmla="*/ 57050 w 205382"/>
                <a:gd name="connsiteX16" fmla="*/ 57050 w 205382"/>
                <a:gd name="connsiteY16" fmla="*/ 57050 w 205382"/>
                <a:gd name="connsiteX17" fmla="*/ 57050 w 205382"/>
                <a:gd name="connsiteY17" fmla="*/ 57050 w 205382"/>
                <a:gd name="connsiteX18" fmla="*/ 57050 w 205382"/>
                <a:gd name="connsiteY18" fmla="*/ 57050 w 205382"/>
                <a:gd name="connsiteX19" fmla="*/ 57050 w 205382"/>
                <a:gd name="connsiteY19" fmla="*/ 57050 w 205382"/>
                <a:gd name="connsiteX20" fmla="*/ 57050 w 205382"/>
                <a:gd name="connsiteY20" fmla="*/ 57050 w 205382"/>
                <a:gd name="connsiteX21" fmla="*/ 57050 w 205382"/>
                <a:gd name="connsiteY21" fmla="*/ 57050 w 205382"/>
                <a:gd name="connsiteX22" fmla="*/ 57050 w 205382"/>
                <a:gd name="connsiteY22" fmla="*/ 57050 w 205382"/>
                <a:gd name="connsiteX23" fmla="*/ 57050 w 205382"/>
                <a:gd name="connsiteY23" fmla="*/ 57050 w 205382"/>
                <a:gd name="connsiteX24" fmla="*/ 57050 w 205382"/>
                <a:gd name="connsiteY24" fmla="*/ 57050 w 205382"/>
                <a:gd name="connsiteX25" fmla="*/ 57050 w 205382"/>
                <a:gd name="connsiteY25" fmla="*/ 57050 w 205382"/>
                <a:gd name="connsiteX26" fmla="*/ 57050 w 205382"/>
                <a:gd name="connsiteY26" fmla="*/ 57050 w 205382"/>
                <a:gd name="connsiteX27" fmla="*/ 57050 w 205382"/>
                <a:gd name="connsiteY27" fmla="*/ 57050 w 205382"/>
                <a:gd name="connsiteX28" fmla="*/ 57050 w 205382"/>
                <a:gd name="connsiteY28" fmla="*/ 57050 w 205382"/>
                <a:gd name="connsiteX29" fmla="*/ 57050 w 205382"/>
                <a:gd name="connsiteY29" fmla="*/ 57050 w 205382"/>
                <a:gd name="connsiteX30" fmla="*/ 57050 w 205382"/>
                <a:gd name="connsiteY30" fmla="*/ 57050 w 205382"/>
                <a:gd name="connsiteX31" fmla="*/ 57050 w 205382"/>
                <a:gd name="connsiteY31" fmla="*/ 57050 w 205382"/>
                <a:gd name="connsiteX32" fmla="*/ 57050 w 205382"/>
                <a:gd name="connsiteY32" fmla="*/ 57050 w 205382"/>
                <a:gd name="connsiteX33" fmla="*/ 57050 w 205382"/>
                <a:gd name="connsiteY33" fmla="*/ 57050 w 205382"/>
                <a:gd name="connsiteX34" fmla="*/ 57050 w 205382"/>
                <a:gd name="connsiteY34" fmla="*/ 57050 w 205382"/>
                <a:gd name="connsiteX35" fmla="*/ 57050 w 205382"/>
                <a:gd name="connsiteY35" fmla="*/ 57050 w 205382"/>
                <a:gd name="connsiteX36" fmla="*/ 57050 w 205382"/>
                <a:gd name="connsiteY36" fmla="*/ 57050 w 205382"/>
                <a:gd name="connsiteX37" fmla="*/ 57050 w 205382"/>
                <a:gd name="connsiteY37" fmla="*/ 57050 w 205382"/>
                <a:gd name="connsiteX38" fmla="*/ 57050 w 205382"/>
                <a:gd name="connsiteY38" fmla="*/ 57050 w 205382"/>
                <a:gd name="connsiteX39" fmla="*/ 57050 w 205382"/>
                <a:gd name="connsiteY39" fmla="*/ 57050 w 205382"/>
                <a:gd name="connsiteX40" fmla="*/ 57050 w 205382"/>
                <a:gd name="connsiteY40" fmla="*/ 57050 w 205382"/>
                <a:gd name="connsiteX41" fmla="*/ 57050 w 205382"/>
                <a:gd name="connsiteY41" fmla="*/ 57050 w 205382"/>
                <a:gd name="connsiteX42" fmla="*/ 57050 w 205382"/>
                <a:gd name="connsiteY42" fmla="*/ 57050 w 205382"/>
                <a:gd name="connsiteX43" fmla="*/ 57050 w 205382"/>
                <a:gd name="connsiteY43" fmla="*/ 57050 w 205382"/>
                <a:gd name="connsiteX44" fmla="*/ 57050 w 205382"/>
                <a:gd name="connsiteY44" fmla="*/ 57050 w 205382"/>
                <a:gd name="connsiteX45" fmla="*/ 57050 w 205382"/>
                <a:gd name="connsiteY45" fmla="*/ 57050 w 205382"/>
                <a:gd name="connsiteX46" fmla="*/ 57050 w 205382"/>
                <a:gd name="connsiteY46" fmla="*/ 57050 w 205382"/>
                <a:gd name="connsiteX47" fmla="*/ 57050 w 205382"/>
                <a:gd name="connsiteY47" fmla="*/ 57050 w 205382"/>
                <a:gd name="connsiteX48" fmla="*/ 57050 w 205382"/>
                <a:gd name="connsiteY48" fmla="*/ 57050 w 205382"/>
                <a:gd name="connsiteX49" fmla="*/ 57050 w 205382"/>
                <a:gd name="connsiteY49" fmla="*/ 57050 w 205382"/>
                <a:gd name="connsiteX50" fmla="*/ 57050 w 205382"/>
                <a:gd name="connsiteY50" fmla="*/ 57050 w 205382"/>
                <a:gd name="connsiteX51" fmla="*/ 57050 w 205382"/>
                <a:gd name="connsiteY51" fmla="*/ 57050 w 205382"/>
                <a:gd name="connsiteX52" fmla="*/ 57050 w 205382"/>
                <a:gd name="connsiteY52" fmla="*/ 57050 w 205382"/>
                <a:gd name="connsiteX53" fmla="*/ 57050 w 205382"/>
                <a:gd name="connsiteY53" fmla="*/ 57050 w 205382"/>
                <a:gd name="connsiteX54" fmla="*/ 57050 w 205382"/>
                <a:gd name="connsiteY54" fmla="*/ 57050 w 205382"/>
                <a:gd name="connsiteX55" fmla="*/ 57050 w 205382"/>
                <a:gd name="connsiteY55" fmla="*/ 57050 w 205382"/>
                <a:gd name="connsiteX56" fmla="*/ 57050 w 205382"/>
                <a:gd name="connsiteY56" fmla="*/ 57050 w 205382"/>
                <a:gd name="connsiteX57" fmla="*/ 57050 w 205382"/>
                <a:gd name="connsiteY57" fmla="*/ 57050 w 205382"/>
                <a:gd name="connsiteX58" fmla="*/ 57050 w 205382"/>
                <a:gd name="connsiteY58" fmla="*/ 57050 w 205382"/>
                <a:gd name="connsiteX59" fmla="*/ 57050 w 205382"/>
                <a:gd name="connsiteY59" fmla="*/ 57050 w 205382"/>
                <a:gd name="connsiteX60" fmla="*/ 57050 w 205382"/>
                <a:gd name="connsiteY60" fmla="*/ 57050 w 205382"/>
                <a:gd name="connsiteX61" fmla="*/ 57050 w 205382"/>
                <a:gd name="connsiteY61" fmla="*/ 57050 w 205382"/>
                <a:gd name="connsiteX62" fmla="*/ 57050 w 205382"/>
                <a:gd name="connsiteY62" fmla="*/ 57050 w 205382"/>
                <a:gd name="connsiteX63" fmla="*/ 57050 w 205382"/>
                <a:gd name="connsiteY63" fmla="*/ 57050 w 205382"/>
                <a:gd name="connsiteX64" fmla="*/ 57050 w 205382"/>
                <a:gd name="connsiteY64" fmla="*/ 57050 w 205382"/>
                <a:gd name="connsiteX65" fmla="*/ 57050 w 205382"/>
                <a:gd name="connsiteY65" fmla="*/ 57050 w 205382"/>
                <a:gd name="connsiteX66" fmla="*/ 57050 w 205382"/>
                <a:gd name="connsiteY66" fmla="*/ 57050 w 205382"/>
                <a:gd name="connsiteX67" fmla="*/ 57050 w 205382"/>
                <a:gd name="connsiteY67" fmla="*/ 57050 w 205382"/>
                <a:gd name="connsiteX68" fmla="*/ 57050 w 205382"/>
                <a:gd name="connsiteY68" fmla="*/ 57050 w 205382"/>
                <a:gd name="connsiteX69" fmla="*/ 57050 w 205382"/>
                <a:gd name="connsiteY69" fmla="*/ 57050 w 205382"/>
                <a:gd name="connsiteX70" fmla="*/ 57050 w 205382"/>
                <a:gd name="connsiteY70" fmla="*/ 57050 w 205382"/>
                <a:gd name="connsiteX71" fmla="*/ 57050 w 205382"/>
                <a:gd name="connsiteY71" fmla="*/ 57050 w 205382"/>
                <a:gd name="connsiteX72" fmla="*/ 57050 w 205382"/>
                <a:gd name="connsiteY72" fmla="*/ 57050 w 205382"/>
                <a:gd name="connsiteX73" fmla="*/ 57050 w 205382"/>
                <a:gd name="connsiteY73" fmla="*/ 57050 w 205382"/>
                <a:gd name="connsiteX74" fmla="*/ 57050 w 205382"/>
                <a:gd name="connsiteY74" fmla="*/ 57050 w 205382"/>
                <a:gd name="connsiteX75" fmla="*/ 57050 w 205382"/>
                <a:gd name="connsiteY75" fmla="*/ 57050 w 205382"/>
                <a:gd name="connsiteX76" fmla="*/ 57050 w 205382"/>
                <a:gd name="connsiteY76" fmla="*/ 57050 w 205382"/>
                <a:gd name="connsiteX77" fmla="*/ 57050 w 205382"/>
                <a:gd name="connsiteY77" fmla="*/ 57050 w 205382"/>
                <a:gd name="connsiteX78" fmla="*/ 57050 w 205382"/>
                <a:gd name="connsiteY78" fmla="*/ 57050 w 205382"/>
                <a:gd name="connsiteX79" fmla="*/ 57050 w 205382"/>
                <a:gd name="connsiteY79" fmla="*/ 57050 w 205382"/>
                <a:gd name="connsiteX80" fmla="*/ 57050 w 205382"/>
                <a:gd name="connsiteY80" fmla="*/ 57050 w 205382"/>
                <a:gd name="connsiteX81" fmla="*/ 57050 w 205382"/>
                <a:gd name="connsiteY81" fmla="*/ 57050 w 205382"/>
                <a:gd name="connsiteX82" fmla="*/ 57050 w 205382"/>
                <a:gd name="connsiteY82" fmla="*/ 57050 w 205382"/>
                <a:gd name="connsiteX83" fmla="*/ 57050 w 205382"/>
                <a:gd name="connsiteY83" fmla="*/ 57050 w 205382"/>
                <a:gd name="connsiteX84" fmla="*/ 57050 w 205382"/>
                <a:gd name="connsiteY84" fmla="*/ 57050 w 205382"/>
                <a:gd name="connsiteX85" fmla="*/ 57050 w 205382"/>
                <a:gd name="connsiteY85" fmla="*/ 57050 w 20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527175" h="765175">
                  <a:moveTo>
                    <a:pt x="1117441" y="609614"/>
                  </a:moveTo>
                  <a:cubicBezTo>
                    <a:pt x="1161704" y="644143"/>
                    <a:pt x="1216247" y="662866"/>
                    <a:pt x="1272381" y="662802"/>
                  </a:cubicBezTo>
                  <a:cubicBezTo>
                    <a:pt x="1412662" y="662802"/>
                    <a:pt x="1526381" y="549083"/>
                    <a:pt x="1526381" y="408802"/>
                  </a:cubicBezTo>
                  <a:cubicBezTo>
                    <a:pt x="1526381" y="268521"/>
                    <a:pt x="1412662" y="154802"/>
                    <a:pt x="1272381" y="154802"/>
                  </a:cubicBezTo>
                  <a:cubicBezTo>
                    <a:pt x="1216149" y="154732"/>
                    <a:pt x="1161517" y="173512"/>
                    <a:pt x="1117213" y="208142"/>
                  </a:cubicBezTo>
                  <a:cubicBezTo>
                    <a:pt x="1006881" y="13280"/>
                    <a:pt x="759476" y="-55250"/>
                    <a:pt x="564610" y="55082"/>
                  </a:cubicBezTo>
                  <a:cubicBezTo>
                    <a:pt x="500663" y="91289"/>
                    <a:pt x="447754" y="144194"/>
                    <a:pt x="411550" y="208142"/>
                  </a:cubicBezTo>
                  <a:cubicBezTo>
                    <a:pt x="367246" y="173512"/>
                    <a:pt x="312614" y="154732"/>
                    <a:pt x="256381" y="154802"/>
                  </a:cubicBezTo>
                  <a:cubicBezTo>
                    <a:pt x="116100" y="154802"/>
                    <a:pt x="2381" y="268521"/>
                    <a:pt x="2381" y="408802"/>
                  </a:cubicBezTo>
                  <a:cubicBezTo>
                    <a:pt x="2381" y="549083"/>
                    <a:pt x="116100" y="662802"/>
                    <a:pt x="256381" y="662802"/>
                  </a:cubicBezTo>
                  <a:cubicBezTo>
                    <a:pt x="312515" y="662850"/>
                    <a:pt x="367052" y="644130"/>
                    <a:pt x="411321" y="609614"/>
                  </a:cubicBezTo>
                  <a:cubicBezTo>
                    <a:pt x="433683" y="648775"/>
                    <a:pt x="462432" y="683922"/>
                    <a:pt x="496386" y="713602"/>
                  </a:cubicBezTo>
                  <a:lnTo>
                    <a:pt x="2381" y="713602"/>
                  </a:lnTo>
                  <a:lnTo>
                    <a:pt x="2381" y="764402"/>
                  </a:lnTo>
                  <a:lnTo>
                    <a:pt x="1526381" y="764402"/>
                  </a:lnTo>
                  <a:lnTo>
                    <a:pt x="1526381" y="713602"/>
                  </a:lnTo>
                  <a:lnTo>
                    <a:pt x="1032377" y="713602"/>
                  </a:lnTo>
                  <a:cubicBezTo>
                    <a:pt x="1066330" y="683925"/>
                    <a:pt x="1095080" y="648778"/>
                    <a:pt x="1117441" y="609614"/>
                  </a:cubicBezTo>
                  <a:close/>
                  <a:moveTo>
                    <a:pt x="1272381" y="205602"/>
                  </a:moveTo>
                  <a:cubicBezTo>
                    <a:pt x="1384605" y="205497"/>
                    <a:pt x="1475667" y="296385"/>
                    <a:pt x="1475772" y="408612"/>
                  </a:cubicBezTo>
                  <a:cubicBezTo>
                    <a:pt x="1475877" y="520838"/>
                    <a:pt x="1384989" y="611897"/>
                    <a:pt x="1272762" y="612002"/>
                  </a:cubicBezTo>
                  <a:cubicBezTo>
                    <a:pt x="1224175" y="612047"/>
                    <a:pt x="1177182" y="594682"/>
                    <a:pt x="1140298" y="563056"/>
                  </a:cubicBezTo>
                  <a:cubicBezTo>
                    <a:pt x="1142229" y="558433"/>
                    <a:pt x="1143600" y="553658"/>
                    <a:pt x="1145378" y="548985"/>
                  </a:cubicBezTo>
                  <a:cubicBezTo>
                    <a:pt x="1147385" y="543625"/>
                    <a:pt x="1149417" y="538266"/>
                    <a:pt x="1151169" y="532830"/>
                  </a:cubicBezTo>
                  <a:cubicBezTo>
                    <a:pt x="1153836" y="524626"/>
                    <a:pt x="1156021" y="516346"/>
                    <a:pt x="1158154" y="508014"/>
                  </a:cubicBezTo>
                  <a:cubicBezTo>
                    <a:pt x="1159475" y="502782"/>
                    <a:pt x="1160974" y="497575"/>
                    <a:pt x="1162091" y="492292"/>
                  </a:cubicBezTo>
                  <a:cubicBezTo>
                    <a:pt x="1164022" y="483097"/>
                    <a:pt x="1165393" y="473801"/>
                    <a:pt x="1166663" y="464479"/>
                  </a:cubicBezTo>
                  <a:cubicBezTo>
                    <a:pt x="1167298" y="459958"/>
                    <a:pt x="1168213" y="455487"/>
                    <a:pt x="1168670" y="450915"/>
                  </a:cubicBezTo>
                  <a:cubicBezTo>
                    <a:pt x="1170099" y="436923"/>
                    <a:pt x="1170804" y="422867"/>
                    <a:pt x="1170778" y="408802"/>
                  </a:cubicBezTo>
                  <a:cubicBezTo>
                    <a:pt x="1170638" y="352773"/>
                    <a:pt x="1215949" y="307243"/>
                    <a:pt x="1271975" y="307104"/>
                  </a:cubicBezTo>
                  <a:cubicBezTo>
                    <a:pt x="1285377" y="307072"/>
                    <a:pt x="1298654" y="309694"/>
                    <a:pt x="1311037" y="314822"/>
                  </a:cubicBezTo>
                  <a:lnTo>
                    <a:pt x="1252061" y="393562"/>
                  </a:lnTo>
                  <a:lnTo>
                    <a:pt x="1252417" y="393816"/>
                  </a:lnTo>
                  <a:cubicBezTo>
                    <a:pt x="1249004" y="398077"/>
                    <a:pt x="1247092" y="403344"/>
                    <a:pt x="1246981" y="408802"/>
                  </a:cubicBezTo>
                  <a:cubicBezTo>
                    <a:pt x="1246981" y="422829"/>
                    <a:pt x="1258354" y="434202"/>
                    <a:pt x="1272381" y="434202"/>
                  </a:cubicBezTo>
                  <a:cubicBezTo>
                    <a:pt x="1280316" y="434110"/>
                    <a:pt x="1287732" y="430243"/>
                    <a:pt x="1292346" y="423788"/>
                  </a:cubicBezTo>
                  <a:lnTo>
                    <a:pt x="1292701" y="424042"/>
                  </a:lnTo>
                  <a:lnTo>
                    <a:pt x="1351426" y="345759"/>
                  </a:lnTo>
                  <a:cubicBezTo>
                    <a:pt x="1384065" y="385888"/>
                    <a:pt x="1380954" y="444226"/>
                    <a:pt x="1344238" y="480659"/>
                  </a:cubicBezTo>
                  <a:lnTo>
                    <a:pt x="1380154" y="516574"/>
                  </a:lnTo>
                  <a:cubicBezTo>
                    <a:pt x="1440574" y="457976"/>
                    <a:pt x="1442050" y="361491"/>
                    <a:pt x="1383449" y="301074"/>
                  </a:cubicBezTo>
                  <a:cubicBezTo>
                    <a:pt x="1324851" y="240654"/>
                    <a:pt x="1228366" y="239178"/>
                    <a:pt x="1167949" y="297779"/>
                  </a:cubicBezTo>
                  <a:cubicBezTo>
                    <a:pt x="1164346" y="301274"/>
                    <a:pt x="1160917" y="304945"/>
                    <a:pt x="1157675" y="308780"/>
                  </a:cubicBezTo>
                  <a:cubicBezTo>
                    <a:pt x="1155618" y="300855"/>
                    <a:pt x="1153509" y="292930"/>
                    <a:pt x="1150995" y="285107"/>
                  </a:cubicBezTo>
                  <a:cubicBezTo>
                    <a:pt x="1149191" y="279545"/>
                    <a:pt x="1147134" y="274084"/>
                    <a:pt x="1145076" y="268623"/>
                  </a:cubicBezTo>
                  <a:cubicBezTo>
                    <a:pt x="1143349" y="263974"/>
                    <a:pt x="1141978" y="259225"/>
                    <a:pt x="1139996" y="254627"/>
                  </a:cubicBezTo>
                  <a:cubicBezTo>
                    <a:pt x="1176766" y="222849"/>
                    <a:pt x="1223785" y="205437"/>
                    <a:pt x="1272381" y="205602"/>
                  </a:cubicBezTo>
                  <a:close/>
                  <a:moveTo>
                    <a:pt x="138259" y="505576"/>
                  </a:moveTo>
                  <a:cubicBezTo>
                    <a:pt x="141500" y="509408"/>
                    <a:pt x="144929" y="513082"/>
                    <a:pt x="148533" y="516574"/>
                  </a:cubicBezTo>
                  <a:lnTo>
                    <a:pt x="148609" y="516574"/>
                  </a:lnTo>
                  <a:lnTo>
                    <a:pt x="184525" y="480659"/>
                  </a:lnTo>
                  <a:cubicBezTo>
                    <a:pt x="144809" y="441022"/>
                    <a:pt x="144742" y="376693"/>
                    <a:pt x="184379" y="336974"/>
                  </a:cubicBezTo>
                  <a:cubicBezTo>
                    <a:pt x="213395" y="307897"/>
                    <a:pt x="257067" y="299157"/>
                    <a:pt x="295040" y="314822"/>
                  </a:cubicBezTo>
                  <a:lnTo>
                    <a:pt x="236061" y="393562"/>
                  </a:lnTo>
                  <a:lnTo>
                    <a:pt x="236417" y="393816"/>
                  </a:lnTo>
                  <a:cubicBezTo>
                    <a:pt x="233004" y="398077"/>
                    <a:pt x="231092" y="403344"/>
                    <a:pt x="230981" y="408802"/>
                  </a:cubicBezTo>
                  <a:cubicBezTo>
                    <a:pt x="230981" y="422829"/>
                    <a:pt x="242354" y="434202"/>
                    <a:pt x="256381" y="434202"/>
                  </a:cubicBezTo>
                  <a:cubicBezTo>
                    <a:pt x="264316" y="434110"/>
                    <a:pt x="271732" y="430243"/>
                    <a:pt x="276346" y="423788"/>
                  </a:cubicBezTo>
                  <a:lnTo>
                    <a:pt x="276701" y="424042"/>
                  </a:lnTo>
                  <a:lnTo>
                    <a:pt x="335426" y="345759"/>
                  </a:lnTo>
                  <a:cubicBezTo>
                    <a:pt x="349923" y="363581"/>
                    <a:pt x="357883" y="385828"/>
                    <a:pt x="357981" y="408802"/>
                  </a:cubicBezTo>
                  <a:cubicBezTo>
                    <a:pt x="358016" y="422870"/>
                    <a:pt x="358778" y="436926"/>
                    <a:pt x="360267" y="450915"/>
                  </a:cubicBezTo>
                  <a:cubicBezTo>
                    <a:pt x="360724" y="455487"/>
                    <a:pt x="361639" y="459958"/>
                    <a:pt x="362274" y="464504"/>
                  </a:cubicBezTo>
                  <a:cubicBezTo>
                    <a:pt x="363544" y="473826"/>
                    <a:pt x="364814" y="483097"/>
                    <a:pt x="366846" y="492266"/>
                  </a:cubicBezTo>
                  <a:cubicBezTo>
                    <a:pt x="367963" y="497600"/>
                    <a:pt x="369386" y="502833"/>
                    <a:pt x="370808" y="508091"/>
                  </a:cubicBezTo>
                  <a:cubicBezTo>
                    <a:pt x="372916" y="516371"/>
                    <a:pt x="375101" y="524626"/>
                    <a:pt x="377742" y="532779"/>
                  </a:cubicBezTo>
                  <a:cubicBezTo>
                    <a:pt x="379520" y="538266"/>
                    <a:pt x="381578" y="543701"/>
                    <a:pt x="383610" y="549137"/>
                  </a:cubicBezTo>
                  <a:cubicBezTo>
                    <a:pt x="385312" y="553760"/>
                    <a:pt x="386683" y="558484"/>
                    <a:pt x="388690" y="563056"/>
                  </a:cubicBezTo>
                  <a:cubicBezTo>
                    <a:pt x="303517" y="636132"/>
                    <a:pt x="175235" y="626328"/>
                    <a:pt x="102156" y="541155"/>
                  </a:cubicBezTo>
                  <a:cubicBezTo>
                    <a:pt x="29080" y="455983"/>
                    <a:pt x="38884" y="327700"/>
                    <a:pt x="124057" y="254624"/>
                  </a:cubicBezTo>
                  <a:cubicBezTo>
                    <a:pt x="200177" y="189311"/>
                    <a:pt x="312569" y="189311"/>
                    <a:pt x="388690" y="254624"/>
                  </a:cubicBezTo>
                  <a:cubicBezTo>
                    <a:pt x="386810" y="259221"/>
                    <a:pt x="385439" y="263971"/>
                    <a:pt x="383610" y="268619"/>
                  </a:cubicBezTo>
                  <a:cubicBezTo>
                    <a:pt x="381552" y="274080"/>
                    <a:pt x="379495" y="279541"/>
                    <a:pt x="377692" y="285104"/>
                  </a:cubicBezTo>
                  <a:cubicBezTo>
                    <a:pt x="375152" y="292927"/>
                    <a:pt x="373069" y="300852"/>
                    <a:pt x="371011" y="308777"/>
                  </a:cubicBezTo>
                  <a:cubicBezTo>
                    <a:pt x="316668" y="244505"/>
                    <a:pt x="220510" y="236457"/>
                    <a:pt x="156235" y="290800"/>
                  </a:cubicBezTo>
                  <a:cubicBezTo>
                    <a:pt x="91964" y="345146"/>
                    <a:pt x="83915" y="441305"/>
                    <a:pt x="138259" y="505576"/>
                  </a:cubicBezTo>
                  <a:close/>
                  <a:moveTo>
                    <a:pt x="947007" y="713602"/>
                  </a:moveTo>
                  <a:lnTo>
                    <a:pt x="581755" y="713602"/>
                  </a:lnTo>
                  <a:cubicBezTo>
                    <a:pt x="520735" y="677099"/>
                    <a:pt x="472069" y="623124"/>
                    <a:pt x="442055" y="558662"/>
                  </a:cubicBezTo>
                  <a:cubicBezTo>
                    <a:pt x="397589" y="463799"/>
                    <a:pt x="397589" y="354084"/>
                    <a:pt x="442055" y="259221"/>
                  </a:cubicBezTo>
                  <a:cubicBezTo>
                    <a:pt x="524421" y="81275"/>
                    <a:pt x="735447" y="3793"/>
                    <a:pt x="913394" y="86159"/>
                  </a:cubicBezTo>
                  <a:cubicBezTo>
                    <a:pt x="989768" y="121512"/>
                    <a:pt x="1051103" y="182844"/>
                    <a:pt x="1086457" y="259221"/>
                  </a:cubicBezTo>
                  <a:cubicBezTo>
                    <a:pt x="1108478" y="306015"/>
                    <a:pt x="1119924" y="357084"/>
                    <a:pt x="1119985" y="408802"/>
                  </a:cubicBezTo>
                  <a:cubicBezTo>
                    <a:pt x="1119985" y="421734"/>
                    <a:pt x="1119283" y="434656"/>
                    <a:pt x="1117876" y="447512"/>
                  </a:cubicBezTo>
                  <a:cubicBezTo>
                    <a:pt x="1113682" y="486031"/>
                    <a:pt x="1103135" y="523591"/>
                    <a:pt x="1086660" y="558662"/>
                  </a:cubicBezTo>
                  <a:cubicBezTo>
                    <a:pt x="1056669" y="623124"/>
                    <a:pt x="1008018" y="677102"/>
                    <a:pt x="947007" y="713602"/>
                  </a:cubicBezTo>
                  <a:close/>
                </a:path>
              </a:pathLst>
            </a:custGeom>
            <a:solidFill>
              <a:schemeClr val="accent2">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grpSp>
      <p:grpSp>
        <p:nvGrpSpPr>
          <p:cNvPr id="149" name="效率_速度"/>
          <p:cNvGrpSpPr>
            <a:grpSpLocks noChangeAspect="1"/>
          </p:cNvGrpSpPr>
          <p:nvPr>
            <p:custDataLst>
              <p:tags r:id="rId102"/>
            </p:custDataLst>
          </p:nvPr>
        </p:nvGrpSpPr>
        <p:grpSpPr>
          <a:xfrm>
            <a:off x="2622528" y="5708101"/>
            <a:ext cx="305808" cy="306875"/>
            <a:chOff x="7674513" y="17238018"/>
            <a:chExt cx="1414373" cy="1527229"/>
          </a:xfrm>
          <a:solidFill>
            <a:schemeClr val="accent4"/>
          </a:solidFill>
        </p:grpSpPr>
        <p:sp>
          <p:nvSpPr>
            <p:cNvPr id="150" name="PA-任意多边形: 形状 1523"/>
            <p:cNvSpPr/>
            <p:nvPr>
              <p:custDataLst>
                <p:tags r:id="rId103"/>
              </p:custDataLst>
            </p:nvPr>
          </p:nvSpPr>
          <p:spPr>
            <a:xfrm>
              <a:off x="7674513" y="18162145"/>
              <a:ext cx="1413867" cy="375047"/>
            </a:xfrm>
            <a:custGeom>
              <a:avLst/>
              <a:gdLst>
                <a:gd name="connsiteX0" fmla="*/ 1388424 w 1413867"/>
                <a:gd name="connsiteY0" fmla="*/ 2232 h 375046"/>
                <a:gd name="connsiteX1" fmla="*/ 26551 w 1413867"/>
                <a:gd name="connsiteY1" fmla="*/ 2232 h 375046"/>
                <a:gd name="connsiteX2" fmla="*/ 2232 w 1413867"/>
                <a:gd name="connsiteY2" fmla="*/ 26551 h 375046"/>
                <a:gd name="connsiteX3" fmla="*/ 2232 w 1413867"/>
                <a:gd name="connsiteY3" fmla="*/ 350806 h 375046"/>
                <a:gd name="connsiteX4" fmla="*/ 26551 w 1413867"/>
                <a:gd name="connsiteY4" fmla="*/ 375124 h 375046"/>
                <a:gd name="connsiteX5" fmla="*/ 1388424 w 1413867"/>
                <a:gd name="connsiteY5" fmla="*/ 375124 h 375046"/>
                <a:gd name="connsiteX6" fmla="*/ 1412742 w 1413867"/>
                <a:gd name="connsiteY6" fmla="*/ 350806 h 375046"/>
                <a:gd name="connsiteX7" fmla="*/ 1412742 w 1413867"/>
                <a:gd name="connsiteY7" fmla="*/ 26551 h 375046"/>
                <a:gd name="connsiteX8" fmla="*/ 1388424 w 1413867"/>
                <a:gd name="connsiteY8" fmla="*/ 2232 h 375046"/>
                <a:gd name="connsiteX9" fmla="*/ 1364105 w 1413867"/>
                <a:gd name="connsiteY9" fmla="*/ 229210 h 375046"/>
                <a:gd name="connsiteX10" fmla="*/ 318382 w 1413867"/>
                <a:gd name="connsiteY10" fmla="*/ 229210 h 375046"/>
                <a:gd name="connsiteX11" fmla="*/ 294064 w 1413867"/>
                <a:gd name="connsiteY11" fmla="*/ 253529 h 375046"/>
                <a:gd name="connsiteX12" fmla="*/ 318382 w 1413867"/>
                <a:gd name="connsiteY12" fmla="*/ 277847 h 375046"/>
                <a:gd name="connsiteX13" fmla="*/ 1364105 w 1413867"/>
                <a:gd name="connsiteY13" fmla="*/ 277847 h 375046"/>
                <a:gd name="connsiteX14" fmla="*/ 1364105 w 1413867"/>
                <a:gd name="connsiteY14" fmla="*/ 326484 h 375046"/>
                <a:gd name="connsiteX15" fmla="*/ 50869 w 1413867"/>
                <a:gd name="connsiteY15" fmla="*/ 326484 h 375046"/>
                <a:gd name="connsiteX16" fmla="*/ 50869 w 1413867"/>
                <a:gd name="connsiteY16" fmla="*/ 277847 h 375046"/>
                <a:gd name="connsiteX17" fmla="*/ 221102 w 1413867"/>
                <a:gd name="connsiteY17" fmla="*/ 277847 h 375046"/>
                <a:gd name="connsiteX18" fmla="*/ 245421 w 1413867"/>
                <a:gd name="connsiteY18" fmla="*/ 253529 h 375046"/>
                <a:gd name="connsiteX19" fmla="*/ 221102 w 1413867"/>
                <a:gd name="connsiteY19" fmla="*/ 229210 h 375046"/>
                <a:gd name="connsiteX20" fmla="*/ 50869 w 1413867"/>
                <a:gd name="connsiteY20" fmla="*/ 229210 h 375046"/>
                <a:gd name="connsiteX21" fmla="*/ 50869 w 1413867"/>
                <a:gd name="connsiteY21" fmla="*/ 50870 h 375046"/>
                <a:gd name="connsiteX22" fmla="*/ 99506 w 1413867"/>
                <a:gd name="connsiteY22" fmla="*/ 50870 h 375046"/>
                <a:gd name="connsiteX23" fmla="*/ 99506 w 1413867"/>
                <a:gd name="connsiteY23" fmla="*/ 91401 h 375046"/>
                <a:gd name="connsiteX24" fmla="*/ 123825 w 1413867"/>
                <a:gd name="connsiteY24" fmla="*/ 115720 h 375046"/>
                <a:gd name="connsiteX25" fmla="*/ 148144 w 1413867"/>
                <a:gd name="connsiteY25" fmla="*/ 91401 h 375046"/>
                <a:gd name="connsiteX26" fmla="*/ 148144 w 1413867"/>
                <a:gd name="connsiteY26" fmla="*/ 50870 h 375046"/>
                <a:gd name="connsiteX27" fmla="*/ 196781 w 1413867"/>
                <a:gd name="connsiteY27" fmla="*/ 50870 h 375046"/>
                <a:gd name="connsiteX28" fmla="*/ 196781 w 1413867"/>
                <a:gd name="connsiteY28" fmla="*/ 91401 h 375046"/>
                <a:gd name="connsiteX29" fmla="*/ 221099 w 1413867"/>
                <a:gd name="connsiteY29" fmla="*/ 115720 h 375046"/>
                <a:gd name="connsiteX30" fmla="*/ 245418 w 1413867"/>
                <a:gd name="connsiteY30" fmla="*/ 91401 h 375046"/>
                <a:gd name="connsiteX31" fmla="*/ 245418 w 1413867"/>
                <a:gd name="connsiteY31" fmla="*/ 50870 h 375046"/>
                <a:gd name="connsiteX32" fmla="*/ 294055 w 1413867"/>
                <a:gd name="connsiteY32" fmla="*/ 50870 h 375046"/>
                <a:gd name="connsiteX33" fmla="*/ 294055 w 1413867"/>
                <a:gd name="connsiteY33" fmla="*/ 91401 h 375046"/>
                <a:gd name="connsiteX34" fmla="*/ 318373 w 1413867"/>
                <a:gd name="connsiteY34" fmla="*/ 115720 h 375046"/>
                <a:gd name="connsiteX35" fmla="*/ 342692 w 1413867"/>
                <a:gd name="connsiteY35" fmla="*/ 91401 h 375046"/>
                <a:gd name="connsiteX36" fmla="*/ 342692 w 1413867"/>
                <a:gd name="connsiteY36" fmla="*/ 50870 h 375046"/>
                <a:gd name="connsiteX37" fmla="*/ 391329 w 1413867"/>
                <a:gd name="connsiteY37" fmla="*/ 50870 h 375046"/>
                <a:gd name="connsiteX38" fmla="*/ 391329 w 1413867"/>
                <a:gd name="connsiteY38" fmla="*/ 91401 h 375046"/>
                <a:gd name="connsiteX39" fmla="*/ 415647 w 1413867"/>
                <a:gd name="connsiteY39" fmla="*/ 115720 h 375046"/>
                <a:gd name="connsiteX40" fmla="*/ 439966 w 1413867"/>
                <a:gd name="connsiteY40" fmla="*/ 91401 h 375046"/>
                <a:gd name="connsiteX41" fmla="*/ 439966 w 1413867"/>
                <a:gd name="connsiteY41" fmla="*/ 50870 h 375046"/>
                <a:gd name="connsiteX42" fmla="*/ 488603 w 1413867"/>
                <a:gd name="connsiteY42" fmla="*/ 50870 h 375046"/>
                <a:gd name="connsiteX43" fmla="*/ 488603 w 1413867"/>
                <a:gd name="connsiteY43" fmla="*/ 91401 h 375046"/>
                <a:gd name="connsiteX44" fmla="*/ 512921 w 1413867"/>
                <a:gd name="connsiteY44" fmla="*/ 115720 h 375046"/>
                <a:gd name="connsiteX45" fmla="*/ 537240 w 1413867"/>
                <a:gd name="connsiteY45" fmla="*/ 91401 h 375046"/>
                <a:gd name="connsiteX46" fmla="*/ 537240 w 1413867"/>
                <a:gd name="connsiteY46" fmla="*/ 50870 h 375046"/>
                <a:gd name="connsiteX47" fmla="*/ 585877 w 1413867"/>
                <a:gd name="connsiteY47" fmla="*/ 50870 h 375046"/>
                <a:gd name="connsiteX48" fmla="*/ 585877 w 1413867"/>
                <a:gd name="connsiteY48" fmla="*/ 91401 h 375046"/>
                <a:gd name="connsiteX49" fmla="*/ 610195 w 1413867"/>
                <a:gd name="connsiteY49" fmla="*/ 115720 h 375046"/>
                <a:gd name="connsiteX50" fmla="*/ 634514 w 1413867"/>
                <a:gd name="connsiteY50" fmla="*/ 91401 h 375046"/>
                <a:gd name="connsiteX51" fmla="*/ 634514 w 1413867"/>
                <a:gd name="connsiteY51" fmla="*/ 50870 h 375046"/>
                <a:gd name="connsiteX52" fmla="*/ 683151 w 1413867"/>
                <a:gd name="connsiteY52" fmla="*/ 50870 h 375046"/>
                <a:gd name="connsiteX53" fmla="*/ 683151 w 1413867"/>
                <a:gd name="connsiteY53" fmla="*/ 91401 h 375046"/>
                <a:gd name="connsiteX54" fmla="*/ 707469 w 1413867"/>
                <a:gd name="connsiteY54" fmla="*/ 115720 h 375046"/>
                <a:gd name="connsiteX55" fmla="*/ 731788 w 1413867"/>
                <a:gd name="connsiteY55" fmla="*/ 91401 h 375046"/>
                <a:gd name="connsiteX56" fmla="*/ 731788 w 1413867"/>
                <a:gd name="connsiteY56" fmla="*/ 50870 h 375046"/>
                <a:gd name="connsiteX57" fmla="*/ 780425 w 1413867"/>
                <a:gd name="connsiteY57" fmla="*/ 50870 h 375046"/>
                <a:gd name="connsiteX58" fmla="*/ 780425 w 1413867"/>
                <a:gd name="connsiteY58" fmla="*/ 91401 h 375046"/>
                <a:gd name="connsiteX59" fmla="*/ 804744 w 1413867"/>
                <a:gd name="connsiteY59" fmla="*/ 115720 h 375046"/>
                <a:gd name="connsiteX60" fmla="*/ 829062 w 1413867"/>
                <a:gd name="connsiteY60" fmla="*/ 91401 h 375046"/>
                <a:gd name="connsiteX61" fmla="*/ 829062 w 1413867"/>
                <a:gd name="connsiteY61" fmla="*/ 50870 h 375046"/>
                <a:gd name="connsiteX62" fmla="*/ 877699 w 1413867"/>
                <a:gd name="connsiteY62" fmla="*/ 50870 h 375046"/>
                <a:gd name="connsiteX63" fmla="*/ 877699 w 1413867"/>
                <a:gd name="connsiteY63" fmla="*/ 91401 h 375046"/>
                <a:gd name="connsiteX64" fmla="*/ 902018 w 1413867"/>
                <a:gd name="connsiteY64" fmla="*/ 115720 h 375046"/>
                <a:gd name="connsiteX65" fmla="*/ 926336 w 1413867"/>
                <a:gd name="connsiteY65" fmla="*/ 91401 h 375046"/>
                <a:gd name="connsiteX66" fmla="*/ 926336 w 1413867"/>
                <a:gd name="connsiteY66" fmla="*/ 50870 h 375046"/>
                <a:gd name="connsiteX67" fmla="*/ 974973 w 1413867"/>
                <a:gd name="connsiteY67" fmla="*/ 50870 h 375046"/>
                <a:gd name="connsiteX68" fmla="*/ 974973 w 1413867"/>
                <a:gd name="connsiteY68" fmla="*/ 91401 h 375046"/>
                <a:gd name="connsiteX69" fmla="*/ 999292 w 1413867"/>
                <a:gd name="connsiteY69" fmla="*/ 115720 h 375046"/>
                <a:gd name="connsiteX70" fmla="*/ 1023610 w 1413867"/>
                <a:gd name="connsiteY70" fmla="*/ 91401 h 375046"/>
                <a:gd name="connsiteX71" fmla="*/ 1023610 w 1413867"/>
                <a:gd name="connsiteY71" fmla="*/ 50870 h 375046"/>
                <a:gd name="connsiteX72" fmla="*/ 1072247 w 1413867"/>
                <a:gd name="connsiteY72" fmla="*/ 50870 h 375046"/>
                <a:gd name="connsiteX73" fmla="*/ 1072247 w 1413867"/>
                <a:gd name="connsiteY73" fmla="*/ 91401 h 375046"/>
                <a:gd name="connsiteX74" fmla="*/ 1096566 w 1413867"/>
                <a:gd name="connsiteY74" fmla="*/ 115720 h 375046"/>
                <a:gd name="connsiteX75" fmla="*/ 1120884 w 1413867"/>
                <a:gd name="connsiteY75" fmla="*/ 91401 h 375046"/>
                <a:gd name="connsiteX76" fmla="*/ 1120884 w 1413867"/>
                <a:gd name="connsiteY76" fmla="*/ 50870 h 375046"/>
                <a:gd name="connsiteX77" fmla="*/ 1169521 w 1413867"/>
                <a:gd name="connsiteY77" fmla="*/ 50870 h 375046"/>
                <a:gd name="connsiteX78" fmla="*/ 1169521 w 1413867"/>
                <a:gd name="connsiteY78" fmla="*/ 91401 h 375046"/>
                <a:gd name="connsiteX79" fmla="*/ 1193840 w 1413867"/>
                <a:gd name="connsiteY79" fmla="*/ 115720 h 375046"/>
                <a:gd name="connsiteX80" fmla="*/ 1218158 w 1413867"/>
                <a:gd name="connsiteY80" fmla="*/ 91401 h 375046"/>
                <a:gd name="connsiteX81" fmla="*/ 1218158 w 1413867"/>
                <a:gd name="connsiteY81" fmla="*/ 50870 h 375046"/>
                <a:gd name="connsiteX82" fmla="*/ 1266795 w 1413867"/>
                <a:gd name="connsiteY82" fmla="*/ 50870 h 375046"/>
                <a:gd name="connsiteX83" fmla="*/ 1266795 w 1413867"/>
                <a:gd name="connsiteY83" fmla="*/ 91401 h 375046"/>
                <a:gd name="connsiteX84" fmla="*/ 1291114 w 1413867"/>
                <a:gd name="connsiteY84" fmla="*/ 115720 h 375046"/>
                <a:gd name="connsiteX85" fmla="*/ 1315432 w 1413867"/>
                <a:gd name="connsiteY85" fmla="*/ 91401 h 375046"/>
                <a:gd name="connsiteX86" fmla="*/ 1315432 w 1413867"/>
                <a:gd name="connsiteY86" fmla="*/ 50870 h 375046"/>
                <a:gd name="connsiteX87" fmla="*/ 1364069 w 1413867"/>
                <a:gd name="connsiteY87" fmla="*/ 50870 h 375046"/>
                <a:gd name="connsiteX88" fmla="*/ 1364069 w 1413867"/>
                <a:gd name="connsiteY88" fmla="*/ 229210 h 37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413867" h="375046">
                  <a:moveTo>
                    <a:pt x="1388424" y="2232"/>
                  </a:moveTo>
                  <a:lnTo>
                    <a:pt x="26551" y="2232"/>
                  </a:lnTo>
                  <a:cubicBezTo>
                    <a:pt x="13118" y="2232"/>
                    <a:pt x="2232" y="13121"/>
                    <a:pt x="2232" y="26551"/>
                  </a:cubicBezTo>
                  <a:lnTo>
                    <a:pt x="2232" y="350806"/>
                  </a:lnTo>
                  <a:cubicBezTo>
                    <a:pt x="2232" y="364236"/>
                    <a:pt x="13118" y="375124"/>
                    <a:pt x="26551" y="375124"/>
                  </a:cubicBezTo>
                  <a:lnTo>
                    <a:pt x="1388424" y="375124"/>
                  </a:lnTo>
                  <a:cubicBezTo>
                    <a:pt x="1401857" y="375124"/>
                    <a:pt x="1412742" y="364236"/>
                    <a:pt x="1412742" y="350806"/>
                  </a:cubicBezTo>
                  <a:lnTo>
                    <a:pt x="1412742" y="26551"/>
                  </a:lnTo>
                  <a:cubicBezTo>
                    <a:pt x="1412742" y="13121"/>
                    <a:pt x="1401857" y="2232"/>
                    <a:pt x="1388424" y="2232"/>
                  </a:cubicBezTo>
                  <a:close/>
                  <a:moveTo>
                    <a:pt x="1364105" y="229210"/>
                  </a:moveTo>
                  <a:lnTo>
                    <a:pt x="318382" y="229210"/>
                  </a:lnTo>
                  <a:cubicBezTo>
                    <a:pt x="304949" y="229210"/>
                    <a:pt x="294064" y="240099"/>
                    <a:pt x="294064" y="253529"/>
                  </a:cubicBezTo>
                  <a:cubicBezTo>
                    <a:pt x="294064" y="266959"/>
                    <a:pt x="304949" y="277847"/>
                    <a:pt x="318382" y="277847"/>
                  </a:cubicBezTo>
                  <a:lnTo>
                    <a:pt x="1364105" y="277847"/>
                  </a:lnTo>
                  <a:lnTo>
                    <a:pt x="1364105" y="326484"/>
                  </a:lnTo>
                  <a:lnTo>
                    <a:pt x="50869" y="326484"/>
                  </a:lnTo>
                  <a:lnTo>
                    <a:pt x="50869" y="277847"/>
                  </a:lnTo>
                  <a:lnTo>
                    <a:pt x="221102" y="277847"/>
                  </a:lnTo>
                  <a:cubicBezTo>
                    <a:pt x="234535" y="277847"/>
                    <a:pt x="245421" y="266959"/>
                    <a:pt x="245421" y="253529"/>
                  </a:cubicBezTo>
                  <a:cubicBezTo>
                    <a:pt x="245421" y="240099"/>
                    <a:pt x="234535" y="229210"/>
                    <a:pt x="221102" y="229210"/>
                  </a:cubicBezTo>
                  <a:lnTo>
                    <a:pt x="50869" y="229210"/>
                  </a:lnTo>
                  <a:lnTo>
                    <a:pt x="50869" y="50870"/>
                  </a:lnTo>
                  <a:lnTo>
                    <a:pt x="99506" y="50870"/>
                  </a:lnTo>
                  <a:lnTo>
                    <a:pt x="99506" y="91401"/>
                  </a:lnTo>
                  <a:cubicBezTo>
                    <a:pt x="99506" y="104832"/>
                    <a:pt x="110392" y="115720"/>
                    <a:pt x="123825" y="115720"/>
                  </a:cubicBezTo>
                  <a:cubicBezTo>
                    <a:pt x="137258" y="115720"/>
                    <a:pt x="148144" y="104832"/>
                    <a:pt x="148144" y="91401"/>
                  </a:cubicBezTo>
                  <a:lnTo>
                    <a:pt x="148144" y="50870"/>
                  </a:lnTo>
                  <a:lnTo>
                    <a:pt x="196781" y="50870"/>
                  </a:lnTo>
                  <a:lnTo>
                    <a:pt x="196781" y="91401"/>
                  </a:lnTo>
                  <a:cubicBezTo>
                    <a:pt x="196781" y="104832"/>
                    <a:pt x="207666" y="115720"/>
                    <a:pt x="221099" y="115720"/>
                  </a:cubicBezTo>
                  <a:cubicBezTo>
                    <a:pt x="234532" y="115720"/>
                    <a:pt x="245418" y="104832"/>
                    <a:pt x="245418" y="91401"/>
                  </a:cubicBezTo>
                  <a:lnTo>
                    <a:pt x="245418" y="50870"/>
                  </a:lnTo>
                  <a:lnTo>
                    <a:pt x="294055" y="50870"/>
                  </a:lnTo>
                  <a:lnTo>
                    <a:pt x="294055" y="91401"/>
                  </a:lnTo>
                  <a:cubicBezTo>
                    <a:pt x="294055" y="104832"/>
                    <a:pt x="304940" y="115720"/>
                    <a:pt x="318373" y="115720"/>
                  </a:cubicBezTo>
                  <a:cubicBezTo>
                    <a:pt x="331806" y="115720"/>
                    <a:pt x="342692" y="104832"/>
                    <a:pt x="342692" y="91401"/>
                  </a:cubicBezTo>
                  <a:lnTo>
                    <a:pt x="342692" y="50870"/>
                  </a:lnTo>
                  <a:lnTo>
                    <a:pt x="391329" y="50870"/>
                  </a:lnTo>
                  <a:lnTo>
                    <a:pt x="391329" y="91401"/>
                  </a:lnTo>
                  <a:cubicBezTo>
                    <a:pt x="391329" y="104832"/>
                    <a:pt x="402214" y="115720"/>
                    <a:pt x="415647" y="115720"/>
                  </a:cubicBezTo>
                  <a:cubicBezTo>
                    <a:pt x="429080" y="115720"/>
                    <a:pt x="439966" y="104832"/>
                    <a:pt x="439966" y="91401"/>
                  </a:cubicBezTo>
                  <a:lnTo>
                    <a:pt x="439966" y="50870"/>
                  </a:lnTo>
                  <a:lnTo>
                    <a:pt x="488603" y="50870"/>
                  </a:lnTo>
                  <a:lnTo>
                    <a:pt x="488603" y="91401"/>
                  </a:lnTo>
                  <a:cubicBezTo>
                    <a:pt x="488603" y="104832"/>
                    <a:pt x="499488" y="115720"/>
                    <a:pt x="512921" y="115720"/>
                  </a:cubicBezTo>
                  <a:cubicBezTo>
                    <a:pt x="526355" y="115720"/>
                    <a:pt x="537240" y="104832"/>
                    <a:pt x="537240" y="91401"/>
                  </a:cubicBezTo>
                  <a:lnTo>
                    <a:pt x="537240" y="50870"/>
                  </a:lnTo>
                  <a:lnTo>
                    <a:pt x="585877" y="50870"/>
                  </a:lnTo>
                  <a:lnTo>
                    <a:pt x="585877" y="91401"/>
                  </a:lnTo>
                  <a:cubicBezTo>
                    <a:pt x="585877" y="104832"/>
                    <a:pt x="596762" y="115720"/>
                    <a:pt x="610195" y="115720"/>
                  </a:cubicBezTo>
                  <a:cubicBezTo>
                    <a:pt x="623629" y="115720"/>
                    <a:pt x="634514" y="104832"/>
                    <a:pt x="634514" y="91401"/>
                  </a:cubicBezTo>
                  <a:lnTo>
                    <a:pt x="634514" y="50870"/>
                  </a:lnTo>
                  <a:lnTo>
                    <a:pt x="683151" y="50870"/>
                  </a:lnTo>
                  <a:lnTo>
                    <a:pt x="683151" y="91401"/>
                  </a:lnTo>
                  <a:cubicBezTo>
                    <a:pt x="683151" y="104832"/>
                    <a:pt x="694036" y="115720"/>
                    <a:pt x="707469" y="115720"/>
                  </a:cubicBezTo>
                  <a:cubicBezTo>
                    <a:pt x="720903" y="115720"/>
                    <a:pt x="731788" y="104832"/>
                    <a:pt x="731788" y="91401"/>
                  </a:cubicBezTo>
                  <a:lnTo>
                    <a:pt x="731788" y="50870"/>
                  </a:lnTo>
                  <a:lnTo>
                    <a:pt x="780425" y="50870"/>
                  </a:lnTo>
                  <a:lnTo>
                    <a:pt x="780425" y="91401"/>
                  </a:lnTo>
                  <a:cubicBezTo>
                    <a:pt x="780425" y="104832"/>
                    <a:pt x="791310" y="115720"/>
                    <a:pt x="804744" y="115720"/>
                  </a:cubicBezTo>
                  <a:cubicBezTo>
                    <a:pt x="818177" y="115720"/>
                    <a:pt x="829062" y="104832"/>
                    <a:pt x="829062" y="91401"/>
                  </a:cubicBezTo>
                  <a:lnTo>
                    <a:pt x="829062" y="50870"/>
                  </a:lnTo>
                  <a:lnTo>
                    <a:pt x="877699" y="50870"/>
                  </a:lnTo>
                  <a:lnTo>
                    <a:pt x="877699" y="91401"/>
                  </a:lnTo>
                  <a:cubicBezTo>
                    <a:pt x="877699" y="104832"/>
                    <a:pt x="888584" y="115720"/>
                    <a:pt x="902018" y="115720"/>
                  </a:cubicBezTo>
                  <a:cubicBezTo>
                    <a:pt x="915451" y="115720"/>
                    <a:pt x="926336" y="104832"/>
                    <a:pt x="926336" y="91401"/>
                  </a:cubicBezTo>
                  <a:lnTo>
                    <a:pt x="926336" y="50870"/>
                  </a:lnTo>
                  <a:lnTo>
                    <a:pt x="974973" y="50870"/>
                  </a:lnTo>
                  <a:lnTo>
                    <a:pt x="974973" y="91401"/>
                  </a:lnTo>
                  <a:cubicBezTo>
                    <a:pt x="974973" y="104832"/>
                    <a:pt x="985858" y="115720"/>
                    <a:pt x="999292" y="115720"/>
                  </a:cubicBezTo>
                  <a:cubicBezTo>
                    <a:pt x="1012725" y="115720"/>
                    <a:pt x="1023610" y="104832"/>
                    <a:pt x="1023610" y="91401"/>
                  </a:cubicBezTo>
                  <a:lnTo>
                    <a:pt x="1023610" y="50870"/>
                  </a:lnTo>
                  <a:lnTo>
                    <a:pt x="1072247" y="50870"/>
                  </a:lnTo>
                  <a:lnTo>
                    <a:pt x="1072247" y="91401"/>
                  </a:lnTo>
                  <a:cubicBezTo>
                    <a:pt x="1072247" y="104832"/>
                    <a:pt x="1083132" y="115720"/>
                    <a:pt x="1096566" y="115720"/>
                  </a:cubicBezTo>
                  <a:cubicBezTo>
                    <a:pt x="1109999" y="115720"/>
                    <a:pt x="1120884" y="104832"/>
                    <a:pt x="1120884" y="91401"/>
                  </a:cubicBezTo>
                  <a:lnTo>
                    <a:pt x="1120884" y="50870"/>
                  </a:lnTo>
                  <a:lnTo>
                    <a:pt x="1169521" y="50870"/>
                  </a:lnTo>
                  <a:lnTo>
                    <a:pt x="1169521" y="91401"/>
                  </a:lnTo>
                  <a:cubicBezTo>
                    <a:pt x="1169521" y="104832"/>
                    <a:pt x="1180407" y="115720"/>
                    <a:pt x="1193840" y="115720"/>
                  </a:cubicBezTo>
                  <a:cubicBezTo>
                    <a:pt x="1207273" y="115720"/>
                    <a:pt x="1218158" y="104832"/>
                    <a:pt x="1218158" y="91401"/>
                  </a:cubicBezTo>
                  <a:lnTo>
                    <a:pt x="1218158" y="50870"/>
                  </a:lnTo>
                  <a:lnTo>
                    <a:pt x="1266795" y="50870"/>
                  </a:lnTo>
                  <a:lnTo>
                    <a:pt x="1266795" y="91401"/>
                  </a:lnTo>
                  <a:cubicBezTo>
                    <a:pt x="1266795" y="104832"/>
                    <a:pt x="1277681" y="115720"/>
                    <a:pt x="1291114" y="115720"/>
                  </a:cubicBezTo>
                  <a:cubicBezTo>
                    <a:pt x="1304547" y="115720"/>
                    <a:pt x="1315432" y="104832"/>
                    <a:pt x="1315432" y="91401"/>
                  </a:cubicBezTo>
                  <a:lnTo>
                    <a:pt x="1315432" y="50870"/>
                  </a:lnTo>
                  <a:lnTo>
                    <a:pt x="1364069" y="50870"/>
                  </a:lnTo>
                  <a:lnTo>
                    <a:pt x="1364069" y="229210"/>
                  </a:ln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1" name="PA-任意多边形: 形状 1524"/>
            <p:cNvSpPr/>
            <p:nvPr>
              <p:custDataLst>
                <p:tags r:id="rId104"/>
              </p:custDataLst>
            </p:nvPr>
          </p:nvSpPr>
          <p:spPr>
            <a:xfrm>
              <a:off x="7674513" y="18583677"/>
              <a:ext cx="1413867" cy="181570"/>
            </a:xfrm>
            <a:custGeom>
              <a:avLst/>
              <a:gdLst>
                <a:gd name="connsiteX0" fmla="*/ 1388424 w 1413867"/>
                <a:gd name="connsiteY0" fmla="*/ 2232 h 181570"/>
                <a:gd name="connsiteX1" fmla="*/ 221105 w 1413867"/>
                <a:gd name="connsiteY1" fmla="*/ 2232 h 181570"/>
                <a:gd name="connsiteX2" fmla="*/ 213417 w 1413867"/>
                <a:gd name="connsiteY2" fmla="*/ 3480 h 181570"/>
                <a:gd name="connsiteX3" fmla="*/ 18862 w 1413867"/>
                <a:gd name="connsiteY3" fmla="*/ 68327 h 181570"/>
                <a:gd name="connsiteX4" fmla="*/ 2232 w 1413867"/>
                <a:gd name="connsiteY4" fmla="*/ 91398 h 181570"/>
                <a:gd name="connsiteX5" fmla="*/ 18860 w 1413867"/>
                <a:gd name="connsiteY5" fmla="*/ 114470 h 181570"/>
                <a:gd name="connsiteX6" fmla="*/ 213414 w 1413867"/>
                <a:gd name="connsiteY6" fmla="*/ 179326 h 181570"/>
                <a:gd name="connsiteX7" fmla="*/ 221105 w 1413867"/>
                <a:gd name="connsiteY7" fmla="*/ 180573 h 181570"/>
                <a:gd name="connsiteX8" fmla="*/ 1388424 w 1413867"/>
                <a:gd name="connsiteY8" fmla="*/ 180573 h 181570"/>
                <a:gd name="connsiteX9" fmla="*/ 1412742 w 1413867"/>
                <a:gd name="connsiteY9" fmla="*/ 156255 h 181570"/>
                <a:gd name="connsiteX10" fmla="*/ 1412742 w 1413867"/>
                <a:gd name="connsiteY10" fmla="*/ 26554 h 181570"/>
                <a:gd name="connsiteX11" fmla="*/ 1388424 w 1413867"/>
                <a:gd name="connsiteY11" fmla="*/ 2232 h 181570"/>
                <a:gd name="connsiteX12" fmla="*/ 196787 w 1413867"/>
                <a:gd name="connsiteY12" fmla="*/ 122512 h 181570"/>
                <a:gd name="connsiteX13" fmla="*/ 103453 w 1413867"/>
                <a:gd name="connsiteY13" fmla="*/ 91395 h 181570"/>
                <a:gd name="connsiteX14" fmla="*/ 196784 w 1413867"/>
                <a:gd name="connsiteY14" fmla="*/ 60290 h 181570"/>
                <a:gd name="connsiteX15" fmla="*/ 196784 w 1413867"/>
                <a:gd name="connsiteY15" fmla="*/ 122512 h 181570"/>
                <a:gd name="connsiteX16" fmla="*/ 1104701 w 1413867"/>
                <a:gd name="connsiteY16" fmla="*/ 131936 h 181570"/>
                <a:gd name="connsiteX17" fmla="*/ 245424 w 1413867"/>
                <a:gd name="connsiteY17" fmla="*/ 131936 h 181570"/>
                <a:gd name="connsiteX18" fmla="*/ 245424 w 1413867"/>
                <a:gd name="connsiteY18" fmla="*/ 50872 h 181570"/>
                <a:gd name="connsiteX19" fmla="*/ 1104701 w 1413867"/>
                <a:gd name="connsiteY19" fmla="*/ 50872 h 181570"/>
                <a:gd name="connsiteX20" fmla="*/ 1104701 w 1413867"/>
                <a:gd name="connsiteY20" fmla="*/ 131936 h 181570"/>
                <a:gd name="connsiteX21" fmla="*/ 1234401 w 1413867"/>
                <a:gd name="connsiteY21" fmla="*/ 131936 h 181570"/>
                <a:gd name="connsiteX22" fmla="*/ 1153338 w 1413867"/>
                <a:gd name="connsiteY22" fmla="*/ 131936 h 181570"/>
                <a:gd name="connsiteX23" fmla="*/ 1153338 w 1413867"/>
                <a:gd name="connsiteY23" fmla="*/ 50872 h 181570"/>
                <a:gd name="connsiteX24" fmla="*/ 1234401 w 1413867"/>
                <a:gd name="connsiteY24" fmla="*/ 50872 h 181570"/>
                <a:gd name="connsiteX25" fmla="*/ 1234401 w 1413867"/>
                <a:gd name="connsiteY25" fmla="*/ 131936 h 181570"/>
                <a:gd name="connsiteX26" fmla="*/ 1364105 w 1413867"/>
                <a:gd name="connsiteY26" fmla="*/ 131936 h 181570"/>
                <a:gd name="connsiteX27" fmla="*/ 1283041 w 1413867"/>
                <a:gd name="connsiteY27" fmla="*/ 131936 h 181570"/>
                <a:gd name="connsiteX28" fmla="*/ 1283041 w 1413867"/>
                <a:gd name="connsiteY28" fmla="*/ 50872 h 181570"/>
                <a:gd name="connsiteX29" fmla="*/ 1364105 w 1413867"/>
                <a:gd name="connsiteY29" fmla="*/ 50872 h 181570"/>
                <a:gd name="connsiteX30" fmla="*/ 1364105 w 1413867"/>
                <a:gd name="connsiteY30" fmla="*/ 131936 h 18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13867" h="181570">
                  <a:moveTo>
                    <a:pt x="1388424" y="2232"/>
                  </a:moveTo>
                  <a:lnTo>
                    <a:pt x="221105" y="2232"/>
                  </a:lnTo>
                  <a:cubicBezTo>
                    <a:pt x="218492" y="2232"/>
                    <a:pt x="215896" y="2655"/>
                    <a:pt x="213417" y="3480"/>
                  </a:cubicBezTo>
                  <a:lnTo>
                    <a:pt x="18862" y="68327"/>
                  </a:lnTo>
                  <a:cubicBezTo>
                    <a:pt x="8930" y="71637"/>
                    <a:pt x="2232" y="80930"/>
                    <a:pt x="2232" y="91398"/>
                  </a:cubicBezTo>
                  <a:cubicBezTo>
                    <a:pt x="2232" y="101864"/>
                    <a:pt x="8930" y="111160"/>
                    <a:pt x="18860" y="114470"/>
                  </a:cubicBezTo>
                  <a:lnTo>
                    <a:pt x="213414" y="179326"/>
                  </a:lnTo>
                  <a:cubicBezTo>
                    <a:pt x="215893" y="180154"/>
                    <a:pt x="218489" y="180573"/>
                    <a:pt x="221105" y="180573"/>
                  </a:cubicBezTo>
                  <a:lnTo>
                    <a:pt x="1388424" y="180573"/>
                  </a:lnTo>
                  <a:cubicBezTo>
                    <a:pt x="1401857" y="180573"/>
                    <a:pt x="1412742" y="169685"/>
                    <a:pt x="1412742" y="156255"/>
                  </a:cubicBezTo>
                  <a:lnTo>
                    <a:pt x="1412742" y="26554"/>
                  </a:lnTo>
                  <a:cubicBezTo>
                    <a:pt x="1412742" y="13121"/>
                    <a:pt x="1401857" y="2232"/>
                    <a:pt x="1388424" y="2232"/>
                  </a:cubicBezTo>
                  <a:close/>
                  <a:moveTo>
                    <a:pt x="196787" y="122512"/>
                  </a:moveTo>
                  <a:lnTo>
                    <a:pt x="103453" y="91395"/>
                  </a:lnTo>
                  <a:lnTo>
                    <a:pt x="196784" y="60290"/>
                  </a:lnTo>
                  <a:lnTo>
                    <a:pt x="196784" y="122512"/>
                  </a:lnTo>
                  <a:close/>
                  <a:moveTo>
                    <a:pt x="1104701" y="131936"/>
                  </a:moveTo>
                  <a:lnTo>
                    <a:pt x="245424" y="131936"/>
                  </a:lnTo>
                  <a:lnTo>
                    <a:pt x="245424" y="50872"/>
                  </a:lnTo>
                  <a:lnTo>
                    <a:pt x="1104701" y="50872"/>
                  </a:lnTo>
                  <a:lnTo>
                    <a:pt x="1104701" y="131936"/>
                  </a:lnTo>
                  <a:close/>
                  <a:moveTo>
                    <a:pt x="1234401" y="131936"/>
                  </a:moveTo>
                  <a:lnTo>
                    <a:pt x="1153338" y="131936"/>
                  </a:lnTo>
                  <a:lnTo>
                    <a:pt x="1153338" y="50872"/>
                  </a:lnTo>
                  <a:lnTo>
                    <a:pt x="1234401" y="50872"/>
                  </a:lnTo>
                  <a:lnTo>
                    <a:pt x="1234401" y="131936"/>
                  </a:lnTo>
                  <a:close/>
                  <a:moveTo>
                    <a:pt x="1364105" y="131936"/>
                  </a:moveTo>
                  <a:lnTo>
                    <a:pt x="1283041" y="131936"/>
                  </a:lnTo>
                  <a:lnTo>
                    <a:pt x="1283041" y="50872"/>
                  </a:lnTo>
                  <a:lnTo>
                    <a:pt x="1364105" y="50872"/>
                  </a:lnTo>
                  <a:lnTo>
                    <a:pt x="1364105" y="131936"/>
                  </a:ln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2" name="PA-任意多边形: 形状 1525"/>
            <p:cNvSpPr/>
            <p:nvPr>
              <p:custDataLst>
                <p:tags r:id="rId105"/>
              </p:custDataLst>
            </p:nvPr>
          </p:nvSpPr>
          <p:spPr>
            <a:xfrm>
              <a:off x="7674513" y="18064868"/>
              <a:ext cx="1413867" cy="50602"/>
            </a:xfrm>
            <a:custGeom>
              <a:avLst/>
              <a:gdLst>
                <a:gd name="connsiteX0" fmla="*/ 1388424 w 1413867"/>
                <a:gd name="connsiteY0" fmla="*/ 2232 h 50601"/>
                <a:gd name="connsiteX1" fmla="*/ 26551 w 1413867"/>
                <a:gd name="connsiteY1" fmla="*/ 2232 h 50601"/>
                <a:gd name="connsiteX2" fmla="*/ 2232 w 1413867"/>
                <a:gd name="connsiteY2" fmla="*/ 26551 h 50601"/>
                <a:gd name="connsiteX3" fmla="*/ 26551 w 1413867"/>
                <a:gd name="connsiteY3" fmla="*/ 50870 h 50601"/>
                <a:gd name="connsiteX4" fmla="*/ 1388424 w 1413867"/>
                <a:gd name="connsiteY4" fmla="*/ 50870 h 50601"/>
                <a:gd name="connsiteX5" fmla="*/ 1412742 w 1413867"/>
                <a:gd name="connsiteY5" fmla="*/ 26551 h 50601"/>
                <a:gd name="connsiteX6" fmla="*/ 1388424 w 1413867"/>
                <a:gd name="connsiteY6" fmla="*/ 2232 h 5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3867" h="50601">
                  <a:moveTo>
                    <a:pt x="1388424" y="2232"/>
                  </a:moveTo>
                  <a:lnTo>
                    <a:pt x="26551" y="2232"/>
                  </a:lnTo>
                  <a:cubicBezTo>
                    <a:pt x="13118" y="2232"/>
                    <a:pt x="2232" y="13121"/>
                    <a:pt x="2232" y="26551"/>
                  </a:cubicBezTo>
                  <a:cubicBezTo>
                    <a:pt x="2232" y="39981"/>
                    <a:pt x="13118" y="50870"/>
                    <a:pt x="26551" y="50870"/>
                  </a:cubicBezTo>
                  <a:lnTo>
                    <a:pt x="1388424" y="50870"/>
                  </a:lnTo>
                  <a:cubicBezTo>
                    <a:pt x="1401857" y="50870"/>
                    <a:pt x="1412742" y="39981"/>
                    <a:pt x="1412742" y="26551"/>
                  </a:cubicBezTo>
                  <a:cubicBezTo>
                    <a:pt x="1412742" y="13121"/>
                    <a:pt x="1401857" y="2232"/>
                    <a:pt x="1388424" y="2232"/>
                  </a:cubicBez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3" name="PA-任意多边形: 形状 1526"/>
            <p:cNvSpPr/>
            <p:nvPr>
              <p:custDataLst>
                <p:tags r:id="rId106"/>
              </p:custDataLst>
            </p:nvPr>
          </p:nvSpPr>
          <p:spPr>
            <a:xfrm>
              <a:off x="7674513" y="17756826"/>
              <a:ext cx="247055" cy="261938"/>
            </a:xfrm>
            <a:custGeom>
              <a:avLst/>
              <a:gdLst>
                <a:gd name="connsiteX0" fmla="*/ 221105 w 247054"/>
                <a:gd name="connsiteY0" fmla="*/ 2232 h 261937"/>
                <a:gd name="connsiteX1" fmla="*/ 26551 w 247054"/>
                <a:gd name="connsiteY1" fmla="*/ 2232 h 261937"/>
                <a:gd name="connsiteX2" fmla="*/ 2232 w 247054"/>
                <a:gd name="connsiteY2" fmla="*/ 26551 h 261937"/>
                <a:gd name="connsiteX3" fmla="*/ 2232 w 247054"/>
                <a:gd name="connsiteY3" fmla="*/ 237318 h 261937"/>
                <a:gd name="connsiteX4" fmla="*/ 26551 w 247054"/>
                <a:gd name="connsiteY4" fmla="*/ 261637 h 261937"/>
                <a:gd name="connsiteX5" fmla="*/ 50869 w 247054"/>
                <a:gd name="connsiteY5" fmla="*/ 237318 h 261937"/>
                <a:gd name="connsiteX6" fmla="*/ 50869 w 247054"/>
                <a:gd name="connsiteY6" fmla="*/ 50872 h 261937"/>
                <a:gd name="connsiteX7" fmla="*/ 196784 w 247054"/>
                <a:gd name="connsiteY7" fmla="*/ 50872 h 261937"/>
                <a:gd name="connsiteX8" fmla="*/ 196784 w 247054"/>
                <a:gd name="connsiteY8" fmla="*/ 237318 h 261937"/>
                <a:gd name="connsiteX9" fmla="*/ 221102 w 247054"/>
                <a:gd name="connsiteY9" fmla="*/ 261637 h 261937"/>
                <a:gd name="connsiteX10" fmla="*/ 245421 w 247054"/>
                <a:gd name="connsiteY10" fmla="*/ 237318 h 261937"/>
                <a:gd name="connsiteX11" fmla="*/ 245421 w 247054"/>
                <a:gd name="connsiteY11" fmla="*/ 26551 h 261937"/>
                <a:gd name="connsiteX12" fmla="*/ 221105 w 247054"/>
                <a:gd name="connsiteY12" fmla="*/ 2232 h 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261937">
                  <a:moveTo>
                    <a:pt x="221105" y="2232"/>
                  </a:moveTo>
                  <a:lnTo>
                    <a:pt x="26551" y="2232"/>
                  </a:lnTo>
                  <a:cubicBezTo>
                    <a:pt x="13118" y="2232"/>
                    <a:pt x="2232" y="13121"/>
                    <a:pt x="2232" y="26551"/>
                  </a:cubicBezTo>
                  <a:lnTo>
                    <a:pt x="2232" y="237318"/>
                  </a:lnTo>
                  <a:cubicBezTo>
                    <a:pt x="2232" y="250749"/>
                    <a:pt x="13118" y="261637"/>
                    <a:pt x="26551" y="261637"/>
                  </a:cubicBezTo>
                  <a:cubicBezTo>
                    <a:pt x="39984" y="261637"/>
                    <a:pt x="50869" y="250749"/>
                    <a:pt x="50869" y="237318"/>
                  </a:cubicBezTo>
                  <a:lnTo>
                    <a:pt x="50869" y="50872"/>
                  </a:lnTo>
                  <a:lnTo>
                    <a:pt x="196784" y="50872"/>
                  </a:lnTo>
                  <a:lnTo>
                    <a:pt x="196784" y="237318"/>
                  </a:lnTo>
                  <a:cubicBezTo>
                    <a:pt x="196784" y="250749"/>
                    <a:pt x="207669" y="261637"/>
                    <a:pt x="221102" y="261637"/>
                  </a:cubicBezTo>
                  <a:cubicBezTo>
                    <a:pt x="234535" y="261637"/>
                    <a:pt x="245421" y="250749"/>
                    <a:pt x="245421" y="237318"/>
                  </a:cubicBezTo>
                  <a:lnTo>
                    <a:pt x="245421" y="26551"/>
                  </a:lnTo>
                  <a:cubicBezTo>
                    <a:pt x="245424" y="13121"/>
                    <a:pt x="234538" y="2232"/>
                    <a:pt x="221105" y="2232"/>
                  </a:cubicBez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4" name="PA-任意多边形: 形状 1527"/>
            <p:cNvSpPr/>
            <p:nvPr>
              <p:custDataLst>
                <p:tags r:id="rId107"/>
              </p:custDataLst>
            </p:nvPr>
          </p:nvSpPr>
          <p:spPr>
            <a:xfrm>
              <a:off x="7966341" y="17627123"/>
              <a:ext cx="247055" cy="392906"/>
            </a:xfrm>
            <a:custGeom>
              <a:avLst/>
              <a:gdLst>
                <a:gd name="connsiteX0" fmla="*/ 221105 w 247054"/>
                <a:gd name="connsiteY0" fmla="*/ 2232 h 392906"/>
                <a:gd name="connsiteX1" fmla="*/ 26551 w 247054"/>
                <a:gd name="connsiteY1" fmla="*/ 2232 h 392906"/>
                <a:gd name="connsiteX2" fmla="*/ 2232 w 247054"/>
                <a:gd name="connsiteY2" fmla="*/ 26551 h 392906"/>
                <a:gd name="connsiteX3" fmla="*/ 2232 w 247054"/>
                <a:gd name="connsiteY3" fmla="*/ 367019 h 392906"/>
                <a:gd name="connsiteX4" fmla="*/ 26551 w 247054"/>
                <a:gd name="connsiteY4" fmla="*/ 391338 h 392906"/>
                <a:gd name="connsiteX5" fmla="*/ 50869 w 247054"/>
                <a:gd name="connsiteY5" fmla="*/ 367019 h 392906"/>
                <a:gd name="connsiteX6" fmla="*/ 50869 w 247054"/>
                <a:gd name="connsiteY6" fmla="*/ 50872 h 392906"/>
                <a:gd name="connsiteX7" fmla="*/ 196784 w 247054"/>
                <a:gd name="connsiteY7" fmla="*/ 50872 h 392906"/>
                <a:gd name="connsiteX8" fmla="*/ 196784 w 247054"/>
                <a:gd name="connsiteY8" fmla="*/ 367022 h 392906"/>
                <a:gd name="connsiteX9" fmla="*/ 221102 w 247054"/>
                <a:gd name="connsiteY9" fmla="*/ 391341 h 392906"/>
                <a:gd name="connsiteX10" fmla="*/ 245421 w 247054"/>
                <a:gd name="connsiteY10" fmla="*/ 367022 h 392906"/>
                <a:gd name="connsiteX11" fmla="*/ 245421 w 247054"/>
                <a:gd name="connsiteY11" fmla="*/ 26554 h 392906"/>
                <a:gd name="connsiteX12" fmla="*/ 221105 w 247054"/>
                <a:gd name="connsiteY12" fmla="*/ 2232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392906">
                  <a:moveTo>
                    <a:pt x="221105" y="2232"/>
                  </a:moveTo>
                  <a:lnTo>
                    <a:pt x="26551" y="2232"/>
                  </a:lnTo>
                  <a:cubicBezTo>
                    <a:pt x="13118" y="2232"/>
                    <a:pt x="2232" y="13121"/>
                    <a:pt x="2232" y="26551"/>
                  </a:cubicBezTo>
                  <a:lnTo>
                    <a:pt x="2232" y="367019"/>
                  </a:lnTo>
                  <a:cubicBezTo>
                    <a:pt x="2232" y="380449"/>
                    <a:pt x="13118" y="391338"/>
                    <a:pt x="26551" y="391338"/>
                  </a:cubicBezTo>
                  <a:cubicBezTo>
                    <a:pt x="39984" y="391338"/>
                    <a:pt x="50869" y="380449"/>
                    <a:pt x="50869" y="367019"/>
                  </a:cubicBezTo>
                  <a:lnTo>
                    <a:pt x="50869" y="50872"/>
                  </a:lnTo>
                  <a:lnTo>
                    <a:pt x="196784" y="50872"/>
                  </a:lnTo>
                  <a:lnTo>
                    <a:pt x="196784" y="367022"/>
                  </a:lnTo>
                  <a:cubicBezTo>
                    <a:pt x="196784" y="380452"/>
                    <a:pt x="207669" y="391341"/>
                    <a:pt x="221102" y="391341"/>
                  </a:cubicBezTo>
                  <a:cubicBezTo>
                    <a:pt x="234535" y="391341"/>
                    <a:pt x="245421" y="380452"/>
                    <a:pt x="245421" y="367022"/>
                  </a:cubicBezTo>
                  <a:lnTo>
                    <a:pt x="245421" y="26554"/>
                  </a:lnTo>
                  <a:cubicBezTo>
                    <a:pt x="245427" y="13121"/>
                    <a:pt x="234541" y="2232"/>
                    <a:pt x="221105" y="2232"/>
                  </a:cubicBez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5" name="PA-任意多边形: 形状 1528"/>
            <p:cNvSpPr/>
            <p:nvPr>
              <p:custDataLst>
                <p:tags r:id="rId108"/>
              </p:custDataLst>
            </p:nvPr>
          </p:nvSpPr>
          <p:spPr>
            <a:xfrm>
              <a:off x="8258172" y="17497422"/>
              <a:ext cx="247055" cy="520898"/>
            </a:xfrm>
            <a:custGeom>
              <a:avLst/>
              <a:gdLst>
                <a:gd name="connsiteX0" fmla="*/ 221105 w 247054"/>
                <a:gd name="connsiteY0" fmla="*/ 2232 h 520898"/>
                <a:gd name="connsiteX1" fmla="*/ 26551 w 247054"/>
                <a:gd name="connsiteY1" fmla="*/ 2232 h 520898"/>
                <a:gd name="connsiteX2" fmla="*/ 2232 w 247054"/>
                <a:gd name="connsiteY2" fmla="*/ 26551 h 520898"/>
                <a:gd name="connsiteX3" fmla="*/ 2232 w 247054"/>
                <a:gd name="connsiteY3" fmla="*/ 496720 h 520898"/>
                <a:gd name="connsiteX4" fmla="*/ 26551 w 247054"/>
                <a:gd name="connsiteY4" fmla="*/ 521038 h 520898"/>
                <a:gd name="connsiteX5" fmla="*/ 50869 w 247054"/>
                <a:gd name="connsiteY5" fmla="*/ 496720 h 520898"/>
                <a:gd name="connsiteX6" fmla="*/ 50869 w 247054"/>
                <a:gd name="connsiteY6" fmla="*/ 50869 h 520898"/>
                <a:gd name="connsiteX7" fmla="*/ 196784 w 247054"/>
                <a:gd name="connsiteY7" fmla="*/ 50869 h 520898"/>
                <a:gd name="connsiteX8" fmla="*/ 196784 w 247054"/>
                <a:gd name="connsiteY8" fmla="*/ 496720 h 520898"/>
                <a:gd name="connsiteX9" fmla="*/ 221102 w 247054"/>
                <a:gd name="connsiteY9" fmla="*/ 521038 h 520898"/>
                <a:gd name="connsiteX10" fmla="*/ 245421 w 247054"/>
                <a:gd name="connsiteY10" fmla="*/ 496720 h 520898"/>
                <a:gd name="connsiteX11" fmla="*/ 245421 w 247054"/>
                <a:gd name="connsiteY11" fmla="*/ 26551 h 520898"/>
                <a:gd name="connsiteX12" fmla="*/ 221105 w 247054"/>
                <a:gd name="connsiteY12" fmla="*/ 2232 h 520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520898">
                  <a:moveTo>
                    <a:pt x="221105" y="2232"/>
                  </a:moveTo>
                  <a:lnTo>
                    <a:pt x="26551" y="2232"/>
                  </a:lnTo>
                  <a:cubicBezTo>
                    <a:pt x="13118" y="2232"/>
                    <a:pt x="2232" y="13121"/>
                    <a:pt x="2232" y="26551"/>
                  </a:cubicBezTo>
                  <a:lnTo>
                    <a:pt x="2232" y="496720"/>
                  </a:lnTo>
                  <a:cubicBezTo>
                    <a:pt x="2232" y="510150"/>
                    <a:pt x="13118" y="521038"/>
                    <a:pt x="26551" y="521038"/>
                  </a:cubicBezTo>
                  <a:cubicBezTo>
                    <a:pt x="39984" y="521038"/>
                    <a:pt x="50869" y="510150"/>
                    <a:pt x="50869" y="496720"/>
                  </a:cubicBezTo>
                  <a:lnTo>
                    <a:pt x="50869" y="50869"/>
                  </a:lnTo>
                  <a:lnTo>
                    <a:pt x="196784" y="50869"/>
                  </a:lnTo>
                  <a:lnTo>
                    <a:pt x="196784" y="496720"/>
                  </a:lnTo>
                  <a:cubicBezTo>
                    <a:pt x="196784" y="510150"/>
                    <a:pt x="207669" y="521038"/>
                    <a:pt x="221102" y="521038"/>
                  </a:cubicBezTo>
                  <a:cubicBezTo>
                    <a:pt x="234535" y="521038"/>
                    <a:pt x="245421" y="510150"/>
                    <a:pt x="245421" y="496720"/>
                  </a:cubicBezTo>
                  <a:lnTo>
                    <a:pt x="245421" y="26551"/>
                  </a:lnTo>
                  <a:cubicBezTo>
                    <a:pt x="245424" y="13121"/>
                    <a:pt x="234538" y="2232"/>
                    <a:pt x="221105" y="2232"/>
                  </a:cubicBez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6" name="PA-任意多边形: 形状 1529"/>
            <p:cNvSpPr/>
            <p:nvPr>
              <p:custDataLst>
                <p:tags r:id="rId109"/>
              </p:custDataLst>
            </p:nvPr>
          </p:nvSpPr>
          <p:spPr>
            <a:xfrm>
              <a:off x="8550000" y="17367718"/>
              <a:ext cx="247055" cy="651867"/>
            </a:xfrm>
            <a:custGeom>
              <a:avLst/>
              <a:gdLst>
                <a:gd name="connsiteX0" fmla="*/ 221105 w 247054"/>
                <a:gd name="connsiteY0" fmla="*/ 2232 h 651867"/>
                <a:gd name="connsiteX1" fmla="*/ 26551 w 247054"/>
                <a:gd name="connsiteY1" fmla="*/ 2232 h 651867"/>
                <a:gd name="connsiteX2" fmla="*/ 2232 w 247054"/>
                <a:gd name="connsiteY2" fmla="*/ 26551 h 651867"/>
                <a:gd name="connsiteX3" fmla="*/ 2232 w 247054"/>
                <a:gd name="connsiteY3" fmla="*/ 626424 h 651867"/>
                <a:gd name="connsiteX4" fmla="*/ 26551 w 247054"/>
                <a:gd name="connsiteY4" fmla="*/ 650742 h 651867"/>
                <a:gd name="connsiteX5" fmla="*/ 50869 w 247054"/>
                <a:gd name="connsiteY5" fmla="*/ 626424 h 651867"/>
                <a:gd name="connsiteX6" fmla="*/ 50869 w 247054"/>
                <a:gd name="connsiteY6" fmla="*/ 50872 h 651867"/>
                <a:gd name="connsiteX7" fmla="*/ 196784 w 247054"/>
                <a:gd name="connsiteY7" fmla="*/ 50872 h 651867"/>
                <a:gd name="connsiteX8" fmla="*/ 196784 w 247054"/>
                <a:gd name="connsiteY8" fmla="*/ 626427 h 651867"/>
                <a:gd name="connsiteX9" fmla="*/ 221102 w 247054"/>
                <a:gd name="connsiteY9" fmla="*/ 650745 h 651867"/>
                <a:gd name="connsiteX10" fmla="*/ 245421 w 247054"/>
                <a:gd name="connsiteY10" fmla="*/ 626427 h 651867"/>
                <a:gd name="connsiteX11" fmla="*/ 245421 w 247054"/>
                <a:gd name="connsiteY11" fmla="*/ 26554 h 651867"/>
                <a:gd name="connsiteX12" fmla="*/ 221105 w 247054"/>
                <a:gd name="connsiteY12" fmla="*/ 2232 h 65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651867">
                  <a:moveTo>
                    <a:pt x="221105" y="2232"/>
                  </a:moveTo>
                  <a:lnTo>
                    <a:pt x="26551" y="2232"/>
                  </a:lnTo>
                  <a:cubicBezTo>
                    <a:pt x="13118" y="2232"/>
                    <a:pt x="2232" y="13121"/>
                    <a:pt x="2232" y="26551"/>
                  </a:cubicBezTo>
                  <a:lnTo>
                    <a:pt x="2232" y="626424"/>
                  </a:lnTo>
                  <a:cubicBezTo>
                    <a:pt x="2232" y="639854"/>
                    <a:pt x="13118" y="650742"/>
                    <a:pt x="26551" y="650742"/>
                  </a:cubicBezTo>
                  <a:cubicBezTo>
                    <a:pt x="39984" y="650742"/>
                    <a:pt x="50869" y="639854"/>
                    <a:pt x="50869" y="626424"/>
                  </a:cubicBezTo>
                  <a:lnTo>
                    <a:pt x="50869" y="50872"/>
                  </a:lnTo>
                  <a:lnTo>
                    <a:pt x="196784" y="50872"/>
                  </a:lnTo>
                  <a:lnTo>
                    <a:pt x="196784" y="626427"/>
                  </a:lnTo>
                  <a:cubicBezTo>
                    <a:pt x="196784" y="639857"/>
                    <a:pt x="207669" y="650745"/>
                    <a:pt x="221102" y="650745"/>
                  </a:cubicBezTo>
                  <a:cubicBezTo>
                    <a:pt x="234535" y="650745"/>
                    <a:pt x="245421" y="639857"/>
                    <a:pt x="245421" y="626427"/>
                  </a:cubicBezTo>
                  <a:lnTo>
                    <a:pt x="245421" y="26554"/>
                  </a:lnTo>
                  <a:cubicBezTo>
                    <a:pt x="245427" y="13124"/>
                    <a:pt x="234541" y="2232"/>
                    <a:pt x="221105" y="2232"/>
                  </a:cubicBez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sp>
          <p:nvSpPr>
            <p:cNvPr id="157" name="PA-任意多边形: 形状 1530"/>
            <p:cNvSpPr/>
            <p:nvPr>
              <p:custDataLst>
                <p:tags r:id="rId110"/>
              </p:custDataLst>
            </p:nvPr>
          </p:nvSpPr>
          <p:spPr>
            <a:xfrm>
              <a:off x="8841831" y="17238018"/>
              <a:ext cx="247055" cy="779859"/>
            </a:xfrm>
            <a:custGeom>
              <a:avLst/>
              <a:gdLst>
                <a:gd name="connsiteX0" fmla="*/ 221105 w 247054"/>
                <a:gd name="connsiteY0" fmla="*/ 2232 h 779859"/>
                <a:gd name="connsiteX1" fmla="*/ 26551 w 247054"/>
                <a:gd name="connsiteY1" fmla="*/ 2232 h 779859"/>
                <a:gd name="connsiteX2" fmla="*/ 2232 w 247054"/>
                <a:gd name="connsiteY2" fmla="*/ 26551 h 779859"/>
                <a:gd name="connsiteX3" fmla="*/ 2232 w 247054"/>
                <a:gd name="connsiteY3" fmla="*/ 756124 h 779859"/>
                <a:gd name="connsiteX4" fmla="*/ 26551 w 247054"/>
                <a:gd name="connsiteY4" fmla="*/ 780443 h 779859"/>
                <a:gd name="connsiteX5" fmla="*/ 50869 w 247054"/>
                <a:gd name="connsiteY5" fmla="*/ 756124 h 779859"/>
                <a:gd name="connsiteX6" fmla="*/ 50869 w 247054"/>
                <a:gd name="connsiteY6" fmla="*/ 50869 h 779859"/>
                <a:gd name="connsiteX7" fmla="*/ 196784 w 247054"/>
                <a:gd name="connsiteY7" fmla="*/ 50869 h 779859"/>
                <a:gd name="connsiteX8" fmla="*/ 196784 w 247054"/>
                <a:gd name="connsiteY8" fmla="*/ 756124 h 779859"/>
                <a:gd name="connsiteX9" fmla="*/ 221102 w 247054"/>
                <a:gd name="connsiteY9" fmla="*/ 780443 h 779859"/>
                <a:gd name="connsiteX10" fmla="*/ 245421 w 247054"/>
                <a:gd name="connsiteY10" fmla="*/ 756124 h 779859"/>
                <a:gd name="connsiteX11" fmla="*/ 245421 w 247054"/>
                <a:gd name="connsiteY11" fmla="*/ 26551 h 779859"/>
                <a:gd name="connsiteX12" fmla="*/ 221105 w 247054"/>
                <a:gd name="connsiteY12" fmla="*/ 2232 h 779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54" h="779859">
                  <a:moveTo>
                    <a:pt x="221105" y="2232"/>
                  </a:moveTo>
                  <a:lnTo>
                    <a:pt x="26551" y="2232"/>
                  </a:lnTo>
                  <a:cubicBezTo>
                    <a:pt x="13118" y="2232"/>
                    <a:pt x="2232" y="13121"/>
                    <a:pt x="2232" y="26551"/>
                  </a:cubicBezTo>
                  <a:lnTo>
                    <a:pt x="2232" y="756124"/>
                  </a:lnTo>
                  <a:cubicBezTo>
                    <a:pt x="2232" y="769555"/>
                    <a:pt x="13118" y="780443"/>
                    <a:pt x="26551" y="780443"/>
                  </a:cubicBezTo>
                  <a:cubicBezTo>
                    <a:pt x="39984" y="780443"/>
                    <a:pt x="50869" y="769555"/>
                    <a:pt x="50869" y="756124"/>
                  </a:cubicBezTo>
                  <a:lnTo>
                    <a:pt x="50869" y="50869"/>
                  </a:lnTo>
                  <a:lnTo>
                    <a:pt x="196784" y="50869"/>
                  </a:lnTo>
                  <a:lnTo>
                    <a:pt x="196784" y="756124"/>
                  </a:lnTo>
                  <a:cubicBezTo>
                    <a:pt x="196784" y="769555"/>
                    <a:pt x="207669" y="780443"/>
                    <a:pt x="221102" y="780443"/>
                  </a:cubicBezTo>
                  <a:cubicBezTo>
                    <a:pt x="234535" y="780443"/>
                    <a:pt x="245421" y="769555"/>
                    <a:pt x="245421" y="756124"/>
                  </a:cubicBezTo>
                  <a:lnTo>
                    <a:pt x="245421" y="26551"/>
                  </a:lnTo>
                  <a:cubicBezTo>
                    <a:pt x="245424" y="13121"/>
                    <a:pt x="234538" y="2232"/>
                    <a:pt x="221105" y="2232"/>
                  </a:cubicBezTo>
                  <a:close/>
                </a:path>
              </a:pathLst>
            </a:custGeom>
            <a:solidFill>
              <a:schemeClr val="accent4">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汉仪粗简黑简" panose="00020600040101010101" charset="-122"/>
                <a:ea typeface="汉仪粗简黑简" panose="00020600040101010101" charset="-122"/>
                <a:sym typeface="Arial" panose="020B0604020202020204" pitchFamily="34" charset="0"/>
              </a:endParaRPr>
            </a:p>
          </p:txBody>
        </p:sp>
      </p:grpSp>
      <p:sp>
        <p:nvSpPr>
          <p:cNvPr id="179" name="三角形 178"/>
          <p:cNvSpPr/>
          <p:nvPr>
            <p:custDataLst>
              <p:tags r:id="rId111"/>
            </p:custDataLst>
          </p:nvPr>
        </p:nvSpPr>
        <p:spPr>
          <a:xfrm rot="10800000">
            <a:off x="2704183" y="6190029"/>
            <a:ext cx="152104" cy="75785"/>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88" name="菱形 1"/>
          <p:cNvSpPr/>
          <p:nvPr>
            <p:custDataLst>
              <p:tags r:id="rId112"/>
            </p:custDataLst>
          </p:nvPr>
        </p:nvSpPr>
        <p:spPr>
          <a:xfrm>
            <a:off x="2371157" y="5301790"/>
            <a:ext cx="753046" cy="809084"/>
          </a:xfrm>
          <a:custGeom>
            <a:avLst/>
            <a:gdLst>
              <a:gd name="connsiteX0" fmla="*/ 0 w 1094340"/>
              <a:gd name="connsiteY0" fmla="*/ 547170 h 1094340"/>
              <a:gd name="connsiteX1" fmla="*/ 547170 w 1094340"/>
              <a:gd name="connsiteY1" fmla="*/ 0 h 1094340"/>
              <a:gd name="connsiteX2" fmla="*/ 1094340 w 1094340"/>
              <a:gd name="connsiteY2" fmla="*/ 547170 h 1094340"/>
              <a:gd name="connsiteX3" fmla="*/ 547170 w 1094340"/>
              <a:gd name="connsiteY3" fmla="*/ 1094340 h 1094340"/>
              <a:gd name="connsiteX4" fmla="*/ 0 w 1094340"/>
              <a:gd name="connsiteY4" fmla="*/ 547170 h 1094340"/>
              <a:gd name="connsiteX0-1" fmla="*/ 1094340 w 1185780"/>
              <a:gd name="connsiteY0-2" fmla="*/ 547170 h 1094340"/>
              <a:gd name="connsiteX1-3" fmla="*/ 547170 w 1185780"/>
              <a:gd name="connsiteY1-4" fmla="*/ 1094340 h 1094340"/>
              <a:gd name="connsiteX2-5" fmla="*/ 0 w 1185780"/>
              <a:gd name="connsiteY2-6" fmla="*/ 547170 h 1094340"/>
              <a:gd name="connsiteX3-7" fmla="*/ 547170 w 1185780"/>
              <a:gd name="connsiteY3-8" fmla="*/ 0 h 1094340"/>
              <a:gd name="connsiteX4-9" fmla="*/ 1185780 w 1185780"/>
              <a:gd name="connsiteY4-10" fmla="*/ 638610 h 1094340"/>
              <a:gd name="connsiteX0-11" fmla="*/ 1094340 w 1094340"/>
              <a:gd name="connsiteY0-12" fmla="*/ 547170 h 1094340"/>
              <a:gd name="connsiteX1-13" fmla="*/ 547170 w 1094340"/>
              <a:gd name="connsiteY1-14" fmla="*/ 1094340 h 1094340"/>
              <a:gd name="connsiteX2-15" fmla="*/ 0 w 1094340"/>
              <a:gd name="connsiteY2-16" fmla="*/ 547170 h 1094340"/>
              <a:gd name="connsiteX3-17" fmla="*/ 547170 w 1094340"/>
              <a:gd name="connsiteY3-18" fmla="*/ 0 h 1094340"/>
              <a:gd name="connsiteX4-19" fmla="*/ 1019092 w 1094340"/>
              <a:gd name="connsiteY4-20" fmla="*/ 481447 h 1094340"/>
              <a:gd name="connsiteX0-21" fmla="*/ 1015759 w 1019092"/>
              <a:gd name="connsiteY0-22" fmla="*/ 623370 h 1094340"/>
              <a:gd name="connsiteX1-23" fmla="*/ 547170 w 1019092"/>
              <a:gd name="connsiteY1-24" fmla="*/ 1094340 h 1094340"/>
              <a:gd name="connsiteX2-25" fmla="*/ 0 w 1019092"/>
              <a:gd name="connsiteY2-26" fmla="*/ 547170 h 1094340"/>
              <a:gd name="connsiteX3-27" fmla="*/ 547170 w 1019092"/>
              <a:gd name="connsiteY3-28" fmla="*/ 0 h 1094340"/>
              <a:gd name="connsiteX4-29" fmla="*/ 1019092 w 1019092"/>
              <a:gd name="connsiteY4-30" fmla="*/ 481447 h 10943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9092" h="1094340">
                <a:moveTo>
                  <a:pt x="1015759" y="623370"/>
                </a:moveTo>
                <a:lnTo>
                  <a:pt x="547170" y="1094340"/>
                </a:lnTo>
                <a:lnTo>
                  <a:pt x="0" y="547170"/>
                </a:lnTo>
                <a:lnTo>
                  <a:pt x="547170" y="0"/>
                </a:lnTo>
                <a:lnTo>
                  <a:pt x="1019092" y="481447"/>
                </a:lnTo>
              </a:path>
            </a:pathLst>
          </a:custGeom>
          <a:noFill/>
          <a:ln w="127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89" name="椭圆 188"/>
          <p:cNvSpPr/>
          <p:nvPr>
            <p:custDataLst>
              <p:tags r:id="rId113"/>
            </p:custDataLst>
          </p:nvPr>
        </p:nvSpPr>
        <p:spPr>
          <a:xfrm>
            <a:off x="3103922" y="5796161"/>
            <a:ext cx="44297" cy="4429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90" name="椭圆 189"/>
          <p:cNvSpPr/>
          <p:nvPr>
            <p:custDataLst>
              <p:tags r:id="rId114"/>
            </p:custDataLst>
          </p:nvPr>
        </p:nvSpPr>
        <p:spPr>
          <a:xfrm>
            <a:off x="3103922" y="5893828"/>
            <a:ext cx="44297" cy="4376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solidFill>
              <a:latin typeface="汉仪粗简黑简" panose="00020600040101010101" charset="-122"/>
              <a:ea typeface="汉仪粗简黑简" panose="00020600040101010101" charset="-122"/>
              <a:sym typeface="Arial" panose="020B0604020202020204" pitchFamily="34" charset="0"/>
            </a:endParaRPr>
          </a:p>
        </p:txBody>
      </p:sp>
      <p:sp>
        <p:nvSpPr>
          <p:cNvPr id="158" name="文本框 157"/>
          <p:cNvSpPr txBox="1"/>
          <p:nvPr>
            <p:custDataLst>
              <p:tags r:id="rId115"/>
            </p:custDataLst>
          </p:nvPr>
        </p:nvSpPr>
        <p:spPr>
          <a:xfrm>
            <a:off x="3173730" y="5189855"/>
            <a:ext cx="7275195" cy="1119505"/>
          </a:xfrm>
          <a:prstGeom prst="rect">
            <a:avLst/>
          </a:prstGeom>
          <a:noFill/>
        </p:spPr>
        <p:txBody>
          <a:bodyPr wrap="square" rtlCol="0" anchor="ctr" anchorCtr="0">
            <a:noAutofit/>
          </a:bodyPr>
          <a:lstStyle/>
          <a:p>
            <a:pPr marL="0" lvl="0" indent="0" algn="l" fontAlgn="auto">
              <a:lnSpc>
                <a:spcPct val="130000"/>
              </a:lnSpc>
              <a:spcBef>
                <a:spcPts val="0"/>
              </a:spcBef>
              <a:spcAft>
                <a:spcPts val="0"/>
              </a:spcAft>
              <a:buSzPct val="100000"/>
              <a:buNone/>
            </a:pPr>
            <a:r>
              <a:rPr lang="zh-CN" altLang="en-US" spc="150" dirty="0">
                <a:solidFill>
                  <a:schemeClr val="dk1">
                    <a:lumMod val="85000"/>
                    <a:lumOff val="15000"/>
                  </a:schemeClr>
                </a:solidFill>
                <a:latin typeface="汉仪粗简黑简" panose="00020600040101010101" charset="-122"/>
                <a:ea typeface="汉仪粗简黑简" panose="00020600040101010101" charset="-122"/>
              </a:rPr>
              <a:t>孩子的接种证要与孩子在一起。如果孩子的居住地发生了迁移，要及时告知原居住地的预防接种门诊，并主动向新居住地预防接种门诊出示接种卡（证），以保证孩子预防接种的连续与完整。</a:t>
            </a:r>
            <a:endParaRPr lang="zh-CN" altLang="en-US" spc="150" dirty="0">
              <a:solidFill>
                <a:schemeClr val="dk1">
                  <a:lumMod val="85000"/>
                  <a:lumOff val="15000"/>
                </a:schemeClr>
              </a:solidFill>
              <a:latin typeface="汉仪粗简黑简" panose="00020600040101010101" charset="-122"/>
              <a:ea typeface="汉仪粗简黑简" panose="00020600040101010101" charset="-122"/>
            </a:endParaRPr>
          </a:p>
        </p:txBody>
      </p:sp>
      <p:sp>
        <p:nvSpPr>
          <p:cNvPr id="2" name="文本框 6"/>
          <p:cNvSpPr txBox="1"/>
          <p:nvPr>
            <p:custDataLst>
              <p:tags r:id="rId116"/>
            </p:custDataLst>
          </p:nvPr>
        </p:nvSpPr>
        <p:spPr>
          <a:xfrm>
            <a:off x="762006" y="229872"/>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a:solidFill>
                  <a:schemeClr val="accent1"/>
                </a:solidFill>
                <a:latin typeface="汉仪粗黑 简" panose="00020600040101010101" charset="-122"/>
                <a:ea typeface="汉仪粗黑 简" panose="00020600040101010101" charset="-122"/>
                <a:sym typeface="+mn-ea"/>
              </a:rPr>
              <a:t>给家长们的特别提醒</a:t>
            </a:r>
            <a:endParaRPr lang="zh-CN" altLang="en-US">
              <a:solidFill>
                <a:schemeClr val="accent1"/>
              </a:solidFill>
              <a:latin typeface="汉仪粗黑 简" panose="00020600040101010101" charset="-122"/>
              <a:ea typeface="汉仪粗黑 简" panose="00020600040101010101" charset="-122"/>
              <a:sym typeface="+mn-ea"/>
            </a:endParaRPr>
          </a:p>
        </p:txBody>
      </p:sp>
      <p:cxnSp>
        <p:nvCxnSpPr>
          <p:cNvPr id="3" name="直接连接符 2"/>
          <p:cNvCxnSpPr/>
          <p:nvPr>
            <p:custDataLst>
              <p:tags r:id="rId117"/>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11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ctrTitle" idx="1"/>
            <p:custDataLst>
              <p:tags r:id="rId1"/>
            </p:custDataLst>
          </p:nvPr>
        </p:nvSpPr>
        <p:spPr>
          <a:xfrm>
            <a:off x="5018405" y="3010535"/>
            <a:ext cx="5422265" cy="836295"/>
          </a:xfrm>
        </p:spPr>
        <p:txBody>
          <a:bodyPr/>
          <a:p>
            <a:pPr marL="0" indent="0" algn="l">
              <a:lnSpc>
                <a:spcPct val="100000"/>
              </a:lnSpc>
              <a:spcBef>
                <a:spcPts val="0"/>
              </a:spcBef>
              <a:spcAft>
                <a:spcPts val="0"/>
              </a:spcAft>
              <a:buSzPct val="100000"/>
              <a:buNone/>
            </a:pPr>
            <a:r>
              <a:rPr lang="zh-CN" altLang="en-US" sz="3600" dirty="0">
                <a:solidFill>
                  <a:schemeClr val="accent1"/>
                </a:solidFill>
              </a:rPr>
              <a:t>常见问题答疑及认识误区</a:t>
            </a:r>
            <a:endParaRPr lang="zh-CN" altLang="en-US" sz="3600" dirty="0">
              <a:solidFill>
                <a:schemeClr val="accent1"/>
              </a:solidFill>
            </a:endParaRPr>
          </a:p>
        </p:txBody>
      </p:sp>
      <p:sp>
        <p:nvSpPr>
          <p:cNvPr id="19" name="文本框 18"/>
          <p:cNvSpPr txBox="1"/>
          <p:nvPr>
            <p:custDataLst>
              <p:tags r:id="rId2"/>
            </p:custDataLst>
          </p:nvPr>
        </p:nvSpPr>
        <p:spPr>
          <a:xfrm>
            <a:off x="1987550" y="2314250"/>
            <a:ext cx="2529381" cy="2230122"/>
          </a:xfrm>
          <a:prstGeom prst="rect">
            <a:avLst/>
          </a:prstGeom>
          <a:noFill/>
        </p:spPr>
        <p:txBody>
          <a:bodyPr wrap="square" rtlCol="0" anchor="ctr" anchorCtr="1"/>
          <a:p>
            <a:pPr algn="r"/>
            <a:r>
              <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rPr>
              <a:t>04</a:t>
            </a:r>
            <a:endParaRPr lang="en-US" altLang="zh-CN" sz="8900" b="1" dirty="0">
              <a:solidFill>
                <a:schemeClr val="accent1"/>
              </a:solidFill>
              <a:latin typeface="Arial" panose="020B0604020202020204" pitchFamily="34" charset="0"/>
              <a:ea typeface="汉仪粗简黑简" panose="00020600040101010101" charset="-122"/>
              <a:cs typeface="汉仪粗简黑简" panose="00020600040101010101" charset="-122"/>
            </a:endParaRPr>
          </a:p>
        </p:txBody>
      </p:sp>
      <p:cxnSp>
        <p:nvCxnSpPr>
          <p:cNvPr id="20" name="直接连接符 19"/>
          <p:cNvCxnSpPr/>
          <p:nvPr>
            <p:custDataLst>
              <p:tags r:id="rId3"/>
            </p:custDataLst>
          </p:nvPr>
        </p:nvCxnSpPr>
        <p:spPr>
          <a:xfrm>
            <a:off x="4683993" y="3065528"/>
            <a:ext cx="0" cy="818869"/>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74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常见问题答疑及认识误区 </a:t>
            </a:r>
            <a:endPar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custDataLst>
              <p:tags r:id="rId5"/>
            </p:custDataLst>
          </p:nvPr>
        </p:nvSpPr>
        <p:spPr>
          <a:xfrm>
            <a:off x="1004570" y="1066800"/>
            <a:ext cx="10189210" cy="540893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2" name="Title 6"/>
          <p:cNvSpPr txBox="1"/>
          <p:nvPr>
            <p:custDataLst>
              <p:tags r:id="rId6"/>
            </p:custDataLst>
          </p:nvPr>
        </p:nvSpPr>
        <p:spPr>
          <a:xfrm>
            <a:off x="1767205" y="2600960"/>
            <a:ext cx="8439785" cy="165671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464185" algn="l" fontAlgn="ctr">
              <a:lnSpc>
                <a:spcPct val="150000"/>
              </a:lnSpc>
              <a:spcBef>
                <a:spcPts val="1000"/>
              </a:spcBef>
              <a:spcAft>
                <a:spcPts val="0"/>
              </a:spcAft>
              <a:buSzPct val="100000"/>
              <a:buFont typeface="Wingdings" panose="05000000000000000000" charset="0"/>
              <a:buNone/>
            </a:pPr>
            <a:r>
              <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多年的经验与研究证明用于儿童期常规疫苗可以同时接种，效果安全，多种疫苗同时接种引起的副作用，不会比每种疫苗单独接种时大</a:t>
            </a:r>
            <a:r>
              <a:rPr lang="zh-CN" altLang="en-US"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。例如，</a:t>
            </a:r>
            <a:r>
              <a:rPr altLang="zh-CN"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13</a:t>
            </a:r>
            <a:r>
              <a:rPr lang="zh-CN" altLang="en-US"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价肺炎和五价轮状疫苗就可以同时接种。</a:t>
            </a:r>
            <a:r>
              <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但为了保证安全，两种或两种以上疫苗不能同时接种在同一部位。</a:t>
            </a:r>
            <a:endPar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sp>
        <p:nvSpPr>
          <p:cNvPr id="3" name="文本框 2"/>
          <p:cNvSpPr txBox="1"/>
          <p:nvPr>
            <p:custDataLst>
              <p:tags r:id="rId7"/>
            </p:custDataLst>
          </p:nvPr>
        </p:nvSpPr>
        <p:spPr>
          <a:xfrm>
            <a:off x="1767205" y="1844675"/>
            <a:ext cx="8371205" cy="460375"/>
          </a:xfrm>
          <a:prstGeom prst="rect">
            <a:avLst/>
          </a:prstGeom>
          <a:noFill/>
        </p:spPr>
        <p:txBody>
          <a:bodyPr wrap="square" rtlCol="0">
            <a:spAutoFit/>
          </a:bodyPr>
          <a:p>
            <a:r>
              <a:rPr lang="en-US" altLang="zh-CN" sz="2400" b="1" dirty="0">
                <a:solidFill>
                  <a:schemeClr val="accent1"/>
                </a:solidFill>
                <a:latin typeface="汉仪粗简黑简" panose="00020600040101010101" charset="-122"/>
                <a:ea typeface="汉仪粗简黑简" panose="00020600040101010101" charset="-122"/>
                <a:cs typeface="汉仪粗简黑简" panose="00020600040101010101" charset="-122"/>
              </a:rPr>
              <a:t>1</a:t>
            </a:r>
            <a:r>
              <a:rPr lang="zh-CN" altLang="en-US" sz="2400" b="1" dirty="0">
                <a:solidFill>
                  <a:schemeClr val="accent1"/>
                </a:solidFill>
                <a:latin typeface="汉仪粗简黑简" panose="00020600040101010101" charset="-122"/>
                <a:ea typeface="汉仪粗简黑简" panose="00020600040101010101" charset="-122"/>
                <a:cs typeface="汉仪粗简黑简" panose="00020600040101010101" charset="-122"/>
              </a:rPr>
              <a:t>.一次接种一种以上的疫苗是否对宝宝有危险？</a:t>
            </a:r>
            <a:endParaRPr lang="zh-CN" altLang="en-US" sz="2400" b="1" dirty="0">
              <a:solidFill>
                <a:schemeClr val="accent1"/>
              </a:solidFill>
              <a:latin typeface="汉仪粗简黑简" panose="00020600040101010101" charset="-122"/>
              <a:ea typeface="汉仪粗简黑简" panose="00020600040101010101" charset="-122"/>
              <a:cs typeface="汉仪粗简黑简" panose="00020600040101010101"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74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常见问题答疑及认识误区 </a:t>
            </a:r>
            <a:endPar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custDataLst>
              <p:tags r:id="rId5"/>
            </p:custDataLst>
          </p:nvPr>
        </p:nvSpPr>
        <p:spPr>
          <a:xfrm>
            <a:off x="1004570" y="1066800"/>
            <a:ext cx="10189210" cy="540893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2" name="Title 6"/>
          <p:cNvSpPr txBox="1"/>
          <p:nvPr>
            <p:custDataLst>
              <p:tags r:id="rId6"/>
            </p:custDataLst>
          </p:nvPr>
        </p:nvSpPr>
        <p:spPr>
          <a:xfrm>
            <a:off x="1821815" y="2693035"/>
            <a:ext cx="8439785" cy="1587500"/>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464185" algn="l" fontAlgn="ctr">
              <a:lnSpc>
                <a:spcPct val="150000"/>
              </a:lnSpc>
              <a:spcBef>
                <a:spcPts val="1000"/>
              </a:spcBef>
              <a:spcAft>
                <a:spcPts val="0"/>
              </a:spcAft>
              <a:buSzPct val="100000"/>
              <a:buFont typeface="Wingdings" panose="05000000000000000000" charset="0"/>
              <a:buNone/>
            </a:pPr>
            <a:r>
              <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疫苗有效这一点毋庸置疑，不接种疫苗获得的免疫率为0，但是接种疫苗后获得的免疫率也并非100%。疫苗对绝大多数人是起作用，如果不接种疫苗，感染相关疾病的危险性就会大大增加。</a:t>
            </a:r>
            <a:endPar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sp>
        <p:nvSpPr>
          <p:cNvPr id="3" name="文本框 2"/>
          <p:cNvSpPr txBox="1"/>
          <p:nvPr>
            <p:custDataLst>
              <p:tags r:id="rId7"/>
            </p:custDataLst>
          </p:nvPr>
        </p:nvSpPr>
        <p:spPr>
          <a:xfrm>
            <a:off x="1767205" y="1844675"/>
            <a:ext cx="8371205" cy="460375"/>
          </a:xfrm>
          <a:prstGeom prst="rect">
            <a:avLst/>
          </a:prstGeom>
          <a:noFill/>
        </p:spPr>
        <p:txBody>
          <a:bodyPr wrap="square" rtlCol="0">
            <a:spAutoFit/>
          </a:bodyPr>
          <a:p>
            <a:r>
              <a:rPr lang="en-US" altLang="zh-CN" sz="2400" b="1" dirty="0">
                <a:solidFill>
                  <a:schemeClr val="accent1"/>
                </a:solidFill>
                <a:latin typeface="汉仪粗简黑简" panose="00020600040101010101" charset="-122"/>
                <a:ea typeface="汉仪粗简黑简" panose="00020600040101010101" charset="-122"/>
                <a:cs typeface="汉仪粗简黑简" panose="00020600040101010101" charset="-122"/>
              </a:rPr>
              <a:t>2</a:t>
            </a:r>
            <a:r>
              <a:rPr lang="zh-CN" altLang="en-US" sz="2400" b="1" dirty="0">
                <a:solidFill>
                  <a:schemeClr val="accent1"/>
                </a:solidFill>
                <a:latin typeface="汉仪粗简黑简" panose="00020600040101010101" charset="-122"/>
                <a:ea typeface="汉仪粗简黑简" panose="00020600040101010101" charset="-122"/>
                <a:cs typeface="汉仪粗简黑简" panose="00020600040101010101" charset="-122"/>
              </a:rPr>
              <a:t>.接种了疫苗后仍感染了相关疾病，是不是疫苗不起作用？</a:t>
            </a:r>
            <a:endParaRPr lang="zh-CN" altLang="en-US" sz="2400" b="1" dirty="0">
              <a:solidFill>
                <a:schemeClr val="accent1"/>
              </a:solidFill>
              <a:latin typeface="汉仪粗简黑简" panose="00020600040101010101" charset="-122"/>
              <a:ea typeface="汉仪粗简黑简" panose="00020600040101010101" charset="-122"/>
              <a:cs typeface="汉仪粗简黑简" panose="00020600040101010101"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图片 1"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74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常见问题答疑及认识误区 </a:t>
            </a:r>
            <a:endPar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custDataLst>
              <p:tags r:id="rId5"/>
            </p:custDataLst>
          </p:nvPr>
        </p:nvSpPr>
        <p:spPr>
          <a:xfrm>
            <a:off x="1004570" y="1066800"/>
            <a:ext cx="10189210" cy="540893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2" name="Title 6"/>
          <p:cNvSpPr txBox="1"/>
          <p:nvPr>
            <p:custDataLst>
              <p:tags r:id="rId6"/>
            </p:custDataLst>
          </p:nvPr>
        </p:nvSpPr>
        <p:spPr>
          <a:xfrm>
            <a:off x="1767205" y="2178050"/>
            <a:ext cx="8648700" cy="3186430"/>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464185" algn="l" fontAlgn="ctr">
              <a:lnSpc>
                <a:spcPct val="150000"/>
              </a:lnSpc>
              <a:spcBef>
                <a:spcPts val="1000"/>
              </a:spcBef>
              <a:spcAft>
                <a:spcPts val="0"/>
              </a:spcAft>
              <a:buSzPct val="100000"/>
              <a:buFont typeface="Wingdings" panose="05000000000000000000" charset="0"/>
              <a:buNone/>
            </a:pP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自费疫苗是指非免疫规划疫苗，由公民自费并且自愿接种的其他疫苗。虽然非免疫规划疫苗是家长自愿自费选择是否接种，但并不代表这些疫苗不重要，只是我们国家目前还不具备普及的条件。</a:t>
            </a:r>
            <a:endPar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endParaRPr>
          </a:p>
          <a:p>
            <a:pPr lvl="0" indent="464185" algn="l" fontAlgn="ctr">
              <a:lnSpc>
                <a:spcPct val="150000"/>
              </a:lnSpc>
              <a:spcBef>
                <a:spcPts val="1000"/>
              </a:spcBef>
              <a:spcAft>
                <a:spcPts val="0"/>
              </a:spcAft>
              <a:buSzPct val="100000"/>
              <a:buFont typeface="Wingdings" panose="05000000000000000000" charset="0"/>
              <a:buNone/>
            </a:pPr>
            <a:r>
              <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接种非免疫规划疫苗是对免疫规划疫苗的进一步补充，并不是自费疫苗就不需要接种，实际上有些非免疫规划疫苗针对的传染病对人们威胁很大，如流感、水痘、肺炎等，倘若患病不仅对个人的健康造成很大危害，并且可能增加经济负担。</a:t>
            </a:r>
            <a:endParaRPr sz="18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endParaRPr>
          </a:p>
        </p:txBody>
      </p:sp>
      <p:sp>
        <p:nvSpPr>
          <p:cNvPr id="3" name="文本框 2"/>
          <p:cNvSpPr txBox="1"/>
          <p:nvPr>
            <p:custDataLst>
              <p:tags r:id="rId7"/>
            </p:custDataLst>
          </p:nvPr>
        </p:nvSpPr>
        <p:spPr>
          <a:xfrm>
            <a:off x="1767205" y="1580515"/>
            <a:ext cx="8371205" cy="460375"/>
          </a:xfrm>
          <a:prstGeom prst="rect">
            <a:avLst/>
          </a:prstGeom>
          <a:noFill/>
        </p:spPr>
        <p:txBody>
          <a:bodyPr wrap="square" rtlCol="0">
            <a:spAutoFit/>
          </a:bodyPr>
          <a:p>
            <a:r>
              <a:rPr lang="en-US" altLang="zh-CN" sz="2400" b="1" dirty="0">
                <a:solidFill>
                  <a:schemeClr val="accent1"/>
                </a:solidFill>
                <a:latin typeface="汉仪粗简黑简" panose="00020600040101010101" charset="-122"/>
                <a:ea typeface="汉仪粗简黑简" panose="00020600040101010101" charset="-122"/>
                <a:cs typeface="汉仪粗简黑简" panose="00020600040101010101" charset="-122"/>
              </a:rPr>
              <a:t>3</a:t>
            </a:r>
            <a:r>
              <a:rPr lang="zh-CN" altLang="en-US" sz="2400" b="1" dirty="0">
                <a:solidFill>
                  <a:schemeClr val="accent1"/>
                </a:solidFill>
                <a:latin typeface="汉仪粗简黑简" panose="00020600040101010101" charset="-122"/>
                <a:ea typeface="汉仪粗简黑简" panose="00020600040101010101" charset="-122"/>
                <a:cs typeface="汉仪粗简黑简" panose="00020600040101010101" charset="-122"/>
              </a:rPr>
              <a:t>.只打国家免费的疫苗，其他的不用打了？</a:t>
            </a:r>
            <a:endParaRPr lang="zh-CN" altLang="en-US" sz="2400" b="1" dirty="0">
              <a:solidFill>
                <a:schemeClr val="accent1"/>
              </a:solidFill>
              <a:latin typeface="汉仪粗简黑简" panose="00020600040101010101" charset="-122"/>
              <a:ea typeface="汉仪粗简黑简" panose="00020600040101010101" charset="-122"/>
              <a:cs typeface="汉仪粗简黑简" panose="00020600040101010101"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5" name="图片 4"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74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消除接种疫苗的几个认识误区</a:t>
            </a:r>
            <a:endPar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custDataLst>
              <p:tags r:id="rId5"/>
            </p:custDataLst>
          </p:nvPr>
        </p:nvSpPr>
        <p:spPr>
          <a:xfrm>
            <a:off x="1004570" y="1066800"/>
            <a:ext cx="10189210" cy="540893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sp>
        <p:nvSpPr>
          <p:cNvPr id="12" name="Title 6"/>
          <p:cNvSpPr txBox="1"/>
          <p:nvPr>
            <p:custDataLst>
              <p:tags r:id="rId6"/>
            </p:custDataLst>
          </p:nvPr>
        </p:nvSpPr>
        <p:spPr>
          <a:xfrm>
            <a:off x="1821815" y="2173605"/>
            <a:ext cx="8439785" cy="1083310"/>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464185" algn="l" fontAlgn="ctr">
              <a:lnSpc>
                <a:spcPct val="150000"/>
              </a:lnSpc>
              <a:spcBef>
                <a:spcPts val="1000"/>
              </a:spcBef>
              <a:spcAft>
                <a:spcPts val="0"/>
              </a:spcAft>
              <a:buSzPct val="100000"/>
              <a:buFont typeface="Wingdings" panose="05000000000000000000" charset="0"/>
              <a:buNone/>
            </a:pPr>
            <a:r>
              <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rPr>
              <a:t>所有的疫苗均经过严格的审查、检验，在每个批次上市前国家检定部门还要进行检定，合格后才能使用。</a:t>
            </a:r>
            <a:endPar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微软雅黑" panose="020B0503020204020204" charset="-122"/>
            </a:endParaRPr>
          </a:p>
        </p:txBody>
      </p:sp>
      <p:sp>
        <p:nvSpPr>
          <p:cNvPr id="3" name="文本框 2"/>
          <p:cNvSpPr txBox="1"/>
          <p:nvPr>
            <p:custDataLst>
              <p:tags r:id="rId7"/>
            </p:custDataLst>
          </p:nvPr>
        </p:nvSpPr>
        <p:spPr>
          <a:xfrm>
            <a:off x="1821815" y="1611630"/>
            <a:ext cx="8371205" cy="460375"/>
          </a:xfrm>
          <a:prstGeom prst="rect">
            <a:avLst/>
          </a:prstGeom>
          <a:noFill/>
        </p:spPr>
        <p:txBody>
          <a:bodyPr wrap="square" rtlCol="0">
            <a:spAutoFit/>
          </a:bodyPr>
          <a:p>
            <a:r>
              <a:rPr lang="zh-CN" altLang="en-US" sz="2400" b="1" dirty="0">
                <a:solidFill>
                  <a:schemeClr val="accent1"/>
                </a:solidFill>
                <a:latin typeface="汉仪粗简黑简" panose="00020600040101010101" charset="-122"/>
                <a:ea typeface="汉仪粗简黑简" panose="00020600040101010101" charset="-122"/>
                <a:cs typeface="汉仪粗黑 简" panose="00020600040101010101" charset="-122"/>
              </a:rPr>
              <a:t>误区一：接种疫苗不安全</a:t>
            </a:r>
            <a:endParaRPr lang="zh-CN" altLang="en-US" sz="2400" b="1" dirty="0">
              <a:solidFill>
                <a:schemeClr val="accent1"/>
              </a:solidFill>
              <a:latin typeface="汉仪粗简黑简" panose="00020600040101010101" charset="-122"/>
              <a:ea typeface="汉仪粗简黑简" panose="00020600040101010101" charset="-122"/>
              <a:cs typeface="汉仪粗黑 简" panose="00020600040101010101" charset="-122"/>
            </a:endParaRPr>
          </a:p>
        </p:txBody>
      </p:sp>
      <p:sp>
        <p:nvSpPr>
          <p:cNvPr id="2" name="文本框 1"/>
          <p:cNvSpPr txBox="1"/>
          <p:nvPr>
            <p:custDataLst>
              <p:tags r:id="rId8"/>
            </p:custDataLst>
          </p:nvPr>
        </p:nvSpPr>
        <p:spPr>
          <a:xfrm>
            <a:off x="1821815" y="3359150"/>
            <a:ext cx="8371205" cy="460375"/>
          </a:xfrm>
          <a:prstGeom prst="rect">
            <a:avLst/>
          </a:prstGeom>
          <a:noFill/>
        </p:spPr>
        <p:txBody>
          <a:bodyPr wrap="square" rtlCol="0">
            <a:spAutoFit/>
          </a:bodyPr>
          <a:p>
            <a:r>
              <a:rPr lang="zh-CN" altLang="en-US" sz="2400" b="1" dirty="0">
                <a:solidFill>
                  <a:schemeClr val="accent1"/>
                </a:solidFill>
                <a:latin typeface="汉仪粗简黑简" panose="00020600040101010101" charset="-122"/>
                <a:ea typeface="汉仪粗简黑简" panose="00020600040101010101" charset="-122"/>
                <a:cs typeface="汉仪粗黑 简" panose="00020600040101010101" charset="-122"/>
              </a:rPr>
              <a:t>误区二：接种疫苗出现不良反应的几率很大</a:t>
            </a:r>
            <a:endParaRPr lang="zh-CN" altLang="en-US" sz="2400" b="1" dirty="0">
              <a:solidFill>
                <a:schemeClr val="accent1"/>
              </a:solidFill>
              <a:latin typeface="汉仪粗简黑简" panose="00020600040101010101" charset="-122"/>
              <a:ea typeface="汉仪粗简黑简" panose="00020600040101010101" charset="-122"/>
              <a:cs typeface="汉仪粗黑 简" panose="00020600040101010101" charset="-122"/>
            </a:endParaRPr>
          </a:p>
        </p:txBody>
      </p:sp>
      <p:sp>
        <p:nvSpPr>
          <p:cNvPr id="4" name="Title 6"/>
          <p:cNvSpPr txBox="1"/>
          <p:nvPr>
            <p:custDataLst>
              <p:tags r:id="rId9"/>
            </p:custDataLst>
          </p:nvPr>
        </p:nvSpPr>
        <p:spPr>
          <a:xfrm>
            <a:off x="1821815" y="3921760"/>
            <a:ext cx="8439785" cy="1454785"/>
          </a:xfrm>
          <a:prstGeom prst="rect">
            <a:avLst/>
          </a:prstGeom>
          <a:noFill/>
          <a:ln w="3175">
            <a:noFill/>
            <a:prstDash val="dash"/>
          </a:ln>
        </p:spPr>
        <p:txBody>
          <a:bodyPr wrap="square" lIns="63500" tIns="25400" rIns="63500" bIns="2540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464185" algn="l" fontAlgn="ctr">
              <a:lnSpc>
                <a:spcPct val="150000"/>
              </a:lnSpc>
              <a:spcBef>
                <a:spcPts val="1000"/>
              </a:spcBef>
              <a:spcAft>
                <a:spcPts val="0"/>
              </a:spcAft>
              <a:buSzPct val="100000"/>
              <a:buFont typeface="Wingdings" panose="05000000000000000000" charset="0"/>
              <a:buNone/>
            </a:pPr>
            <a:r>
              <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rPr>
              <a:t>疫苗具有药品的特性，既具有疗效，也有不良反应.极少数儿童接种疫苗后会发生不良反应，绝大多数是一般反应，一般1-3天就会自动消失。</a:t>
            </a:r>
            <a:endParaRPr sz="2000" spc="100">
              <a:ln w="3175">
                <a:noFill/>
                <a:prstDash val="dash"/>
              </a:ln>
              <a:solidFill>
                <a:schemeClr val="dk1">
                  <a:lumMod val="75000"/>
                  <a:lumOff val="25000"/>
                </a:schemeClr>
              </a:solidFill>
              <a:uFillTx/>
              <a:latin typeface="汉仪粗简黑简" panose="00020600040101010101" charset="-122"/>
              <a:ea typeface="汉仪粗简黑简" panose="00020600040101010101" charset="-122"/>
              <a:cs typeface="汉仪粗简黑简" panose="00020600040101010101" charset="-122"/>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5" name="图片 4" descr="图形用户界面, 文本, 应用程序&#10;&#10;描述已自动生成"/>
          <p:cNvPicPr>
            <a:picLocks noChangeAspect="1"/>
          </p:cNvPicPr>
          <p:nvPr>
            <p:custDataLst>
              <p:tags r:id="rId1"/>
            </p:custDataLst>
          </p:nvPr>
        </p:nvPicPr>
        <p:blipFill>
          <a:blip r:embed="rId2"/>
          <a:stretch>
            <a:fillRect/>
          </a:stretch>
        </p:blipFill>
        <p:spPr>
          <a:xfrm>
            <a:off x="-37" y="0"/>
            <a:ext cx="12192075" cy="6858000"/>
          </a:xfrm>
          <a:prstGeom prst="rect">
            <a:avLst/>
          </a:prstGeom>
        </p:spPr>
      </p:pic>
      <p:sp>
        <p:nvSpPr>
          <p:cNvPr id="256" name="文本框 6"/>
          <p:cNvSpPr txBox="1"/>
          <p:nvPr>
            <p:custDataLst>
              <p:tags r:id="rId3"/>
            </p:custDataLst>
          </p:nvPr>
        </p:nvSpPr>
        <p:spPr>
          <a:xfrm>
            <a:off x="762006" y="245747"/>
            <a:ext cx="10972888" cy="762006"/>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a:lnSpc>
                <a:spcPct val="100000"/>
              </a:lnSpc>
              <a:spcBef>
                <a:spcPts val="0"/>
              </a:spcBef>
              <a:spcAft>
                <a:spcPts val="0"/>
              </a:spcAft>
              <a:buSzPct val="100000"/>
              <a:buNone/>
            </a:pPr>
            <a:r>
              <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成人</a:t>
            </a:r>
            <a:r>
              <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rPr>
              <a:t>苗</a:t>
            </a:r>
            <a:endParaRPr lang="zh-CN" altLang="en-US" sz="3600" dirty="0">
              <a:solidFill>
                <a:schemeClr val="accent1"/>
              </a:solidFill>
              <a:latin typeface="汉仪粗黑 简" panose="00020600040101010101" charset="-122"/>
              <a:ea typeface="汉仪粗黑 简" panose="00020600040101010101" charset="-122"/>
              <a:cs typeface="汉仪粗黑 简" panose="00020600040101010101" charset="-122"/>
              <a:sym typeface="+mn-ea"/>
            </a:endParaRPr>
          </a:p>
        </p:txBody>
      </p:sp>
      <p:cxnSp>
        <p:nvCxnSpPr>
          <p:cNvPr id="6" name="直接连接符 5"/>
          <p:cNvCxnSpPr/>
          <p:nvPr>
            <p:custDataLst>
              <p:tags r:id="rId4"/>
            </p:custDataLst>
          </p:nvPr>
        </p:nvCxnSpPr>
        <p:spPr>
          <a:xfrm>
            <a:off x="533404" y="304800"/>
            <a:ext cx="0" cy="457204"/>
          </a:xfrm>
          <a:prstGeom prst="line">
            <a:avLst/>
          </a:prstGeom>
          <a:ln w="1016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custDataLst>
              <p:tags r:id="rId5"/>
            </p:custDataLst>
          </p:nvPr>
        </p:nvSpPr>
        <p:spPr>
          <a:xfrm>
            <a:off x="697230" y="872490"/>
            <a:ext cx="10496550" cy="560324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汉仪粗简黑简" panose="00020600040101010101" charset="-122"/>
              <a:ea typeface="汉仪粗简黑简" panose="00020600040101010101" charset="-122"/>
            </a:endParaRPr>
          </a:p>
        </p:txBody>
      </p:sp>
      <p:pic>
        <p:nvPicPr>
          <p:cNvPr id="7" name="图片 6" descr="bbc0ca06f0ac333c946d4a96a0b1685"/>
          <p:cNvPicPr>
            <a:picLocks noChangeAspect="1"/>
          </p:cNvPicPr>
          <p:nvPr/>
        </p:nvPicPr>
        <p:blipFill>
          <a:blip r:embed="rId6"/>
          <a:stretch>
            <a:fillRect/>
          </a:stretch>
        </p:blipFill>
        <p:spPr>
          <a:xfrm>
            <a:off x="891540" y="958850"/>
            <a:ext cx="3778885" cy="5661660"/>
          </a:xfrm>
          <a:prstGeom prst="rect">
            <a:avLst/>
          </a:prstGeom>
        </p:spPr>
      </p:pic>
      <p:pic>
        <p:nvPicPr>
          <p:cNvPr id="9" name="图片 8" descr="男女共方1-放二维码，接种时间地点"/>
          <p:cNvPicPr>
            <a:picLocks noChangeAspect="1"/>
          </p:cNvPicPr>
          <p:nvPr/>
        </p:nvPicPr>
        <p:blipFill>
          <a:blip r:embed="rId7"/>
          <a:stretch>
            <a:fillRect/>
          </a:stretch>
        </p:blipFill>
        <p:spPr>
          <a:xfrm>
            <a:off x="6125845" y="958850"/>
            <a:ext cx="3533775" cy="530098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placingpictureplaceholder"/>
          <p:cNvPicPr>
            <a:picLocks noChangeAspect="1"/>
          </p:cNvPicPr>
          <p:nvPr>
            <p:custDataLst>
              <p:tags r:id="rId1"/>
            </p:custDataLst>
          </p:nvPr>
        </p:nvPicPr>
        <p:blipFill>
          <a:blip r:embed="rId2"/>
          <a:srcRect/>
          <a:stretch>
            <a:fillRect/>
          </a:stretch>
        </p:blipFill>
        <p:spPr>
          <a:xfrm>
            <a:off x="1851534" y="1808382"/>
            <a:ext cx="5311764" cy="3988927"/>
          </a:xfrm>
          <a:prstGeom prst="rect">
            <a:avLst/>
          </a:prstGeom>
        </p:spPr>
      </p:pic>
      <p:pic>
        <p:nvPicPr>
          <p:cNvPr id="17" name="图片 16" descr="placingpictureplaceholder"/>
          <p:cNvPicPr>
            <a:picLocks noChangeAspect="1"/>
          </p:cNvPicPr>
          <p:nvPr>
            <p:custDataLst>
              <p:tags r:id="rId3"/>
            </p:custDataLst>
          </p:nvPr>
        </p:nvPicPr>
        <p:blipFill>
          <a:blip r:embed="rId4"/>
          <a:srcRect/>
          <a:stretch>
            <a:fillRect/>
          </a:stretch>
        </p:blipFill>
        <p:spPr>
          <a:xfrm>
            <a:off x="7163712" y="1808382"/>
            <a:ext cx="3231221" cy="3988927"/>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2*i*1"/>
  <p:tag name="KSO_WM_BEAUTIFY_FLAG" val="#wm#"/>
  <p:tag name="KSO_WM_TAG_VERSION" val="1.0"/>
  <p:tag name="KSO_WM_CHIP_GROUPID" val="618ddf349d7b144ec989f16d"/>
  <p:tag name="KSO_WM_CHIP_XID" val="618e0a8a5268663be886272f"/>
  <p:tag name="KSO_WM_UNIT_DEC_AREA_ID" val="cff9e974689741f99837ddeb0f1bc4e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75e01884e4fe4ed6be163493da3e0ec6"/>
</p:tagLst>
</file>

<file path=ppt/tags/tag64.xml><?xml version="1.0" encoding="utf-8"?>
<p:tagLst xmlns:p="http://schemas.openxmlformats.org/presentationml/2006/main">
  <p:tag name="KSO_WM_UNIT_DEFAULT_FONT" val="96;115;2"/>
  <p:tag name="KSO_WM_UNIT_BLOCK" val="0"/>
  <p:tag name="KSO_WM_UNIT_DEC_AREA_ID" val="82349d52c26f4e668adc14352c969815"/>
  <p:tag name="KSO_WM_UNIT_ISCONTENTSTITLE" val="0"/>
  <p:tag name="KSO_WM_UNIT_ISNUMDGMTITLE" val="0"/>
  <p:tag name="KSO_WM_UNIT_PRESET_TEXT" val="工作总结汇报"/>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20976_1*a*1"/>
  <p:tag name="KSO_WM_TEMPLATE_CATEGORY" val="custom"/>
  <p:tag name="KSO_WM_TEMPLATE_INDEX" val="20220976"/>
  <p:tag name="KSO_WM_UNIT_LAYERLEVEL" val="1"/>
  <p:tag name="KSO_WM_TAG_VERSION" val="1.0"/>
  <p:tag name="KSO_WM_BEAUTIFY_FLAG" val="#wm#"/>
  <p:tag name="KSO_WM_UNIT_VALUE" val="7"/>
  <p:tag name="KSO_WM_CHIP_GROUPID" val="6167d2a06603f1460a45585d"/>
  <p:tag name="KSO_WM_CHIP_XID" val="6167d2a06603f1460a45585a"/>
  <p:tag name="KSO_WM_CHIP_FILLAREA_FILL_RULE" val="{&quot;fill_align&quot;:&quot;lm&quot;,&quot;fill_mode&quot;:&quot;adaptive&quot;,&quot;sacle_strategy&quot;:&quot;smart&quot;}"/>
  <p:tag name="KSO_WM_ASSEMBLE_CHIP_INDEX" val="90e9af761bb14550bc92a7e5306b40a0"/>
  <p:tag name="KSO_WM_TEMPLATE_ASSEMBLE_XID" val="61974b81c75558f33bc3a755"/>
  <p:tag name="KSO_WM_TEMPLATE_ASSEMBLE_GROUPID" val="618ddf349d7b144ec989f16d"/>
</p:tagLst>
</file>

<file path=ppt/tags/tag65.xml><?xml version="1.0" encoding="utf-8"?>
<p:tagLst xmlns:p="http://schemas.openxmlformats.org/presentationml/2006/main">
  <p:tag name="KSO_WM_UNIT_DEFAULT_FONT" val="24;32;2"/>
  <p:tag name="KSO_WM_UNIT_BLOCK" val="0"/>
  <p:tag name="KSO_WM_UNIT_DEC_AREA_ID" val="86eadf05607c4199b7e8ad016304e549"/>
  <p:tag name="KSO_WM_UNIT_ISCONTENTSTITLE" val="0"/>
  <p:tag name="KSO_WM_UNIT_ISNUMDGMTITLE" val="0"/>
  <p:tag name="KSO_WM_UNIT_PRESET_TEXT" val="添加副标题"/>
  <p:tag name="KSO_WM_UNIT_NOCLEAR" val="0"/>
  <p:tag name="KSO_WM_UNIT_VALUE" val="6"/>
  <p:tag name="KSO_WM_UNIT_HIGHLIGHT" val="0"/>
  <p:tag name="KSO_WM_UNIT_COMPATIBLE" val="0"/>
  <p:tag name="KSO_WM_UNIT_DIAGRAM_ISNUMVISUAL" val="0"/>
  <p:tag name="KSO_WM_UNIT_DIAGRAM_ISREFERUNIT" val="0"/>
  <p:tag name="KSO_WM_UNIT_TYPE" val="b"/>
  <p:tag name="KSO_WM_UNIT_INDEX" val="1"/>
  <p:tag name="KSO_WM_UNIT_ID" val="custom20220976_1*b*1"/>
  <p:tag name="KSO_WM_TEMPLATE_CATEGORY" val="custom"/>
  <p:tag name="KSO_WM_TEMPLATE_INDEX" val="20220976"/>
  <p:tag name="KSO_WM_UNIT_LAYERLEVEL" val="1"/>
  <p:tag name="KSO_WM_TAG_VERSION" val="1.0"/>
  <p:tag name="KSO_WM_BEAUTIFY_FLAG" val="#wm#"/>
  <p:tag name="KSO_WM_CHIP_GROUPID" val="6167d2a06603f1460a45585d"/>
  <p:tag name="KSO_WM_CHIP_XID" val="6167d2a06603f1460a45585a"/>
  <p:tag name="KSO_WM_CHIP_FILLAREA_FILL_RULE" val="{&quot;fill_align&quot;:&quot;lm&quot;,&quot;fill_mode&quot;:&quot;adaptive&quot;,&quot;sacle_strategy&quot;:&quot;smart&quot;}"/>
  <p:tag name="KSO_WM_ASSEMBLE_CHIP_INDEX" val="90e9af761bb14550bc92a7e5306b40a0"/>
  <p:tag name="KSO_WM_UNIT_TEXT_FILL_FORE_SCHEMECOLOR_INDEX_BRIGHTNESS" val="0.15"/>
  <p:tag name="KSO_WM_UNIT_TEXT_FILL_FORE_SCHEMECOLOR_INDEX" val="13"/>
  <p:tag name="KSO_WM_UNIT_TEXT_FILL_TYPE" val="1"/>
  <p:tag name="KSO_WM_TEMPLATE_ASSEMBLE_XID" val="61974b81c75558f33bc3a755"/>
  <p:tag name="KSO_WM_TEMPLATE_ASSEMBLE_GROUPID" val="618ddf349d7b144ec989f16d"/>
</p:tagLst>
</file>

<file path=ppt/tags/tag66.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Lst>
</file>

<file path=ppt/tags/tag67.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8*i*1"/>
  <p:tag name="KSO_WM_BEAUTIFY_FLAG" val="#wm#"/>
  <p:tag name="KSO_WM_TAG_VERSION" val="1.0"/>
  <p:tag name="KSO_WM_CHIP_GROUPID" val="618ddf349d7b144ec989f16d"/>
  <p:tag name="KSO_WM_CHIP_XID" val="618e0a8a5268663be886272d"/>
  <p:tag name="KSO_WM_UNIT_DEC_AREA_ID" val="2850b00a92994cada9960f2f9453e239"/>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8c77583e52184d24be6be1e6c99f150d"/>
</p:tagLst>
</file>

<file path=ppt/tags/tag68.xml><?xml version="1.0" encoding="utf-8"?>
<p:tagLst xmlns:p="http://schemas.openxmlformats.org/presentationml/2006/main">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976_1*a*1"/>
  <p:tag name="KSO_WM_TEMPLATE_CATEGORY" val="custom"/>
  <p:tag name="KSO_WM_TEMPLATE_INDEX" val="20220976"/>
  <p:tag name="KSO_WM_UNIT_LAYERLEVEL" val="1"/>
  <p:tag name="KSO_WM_TAG_VERSION" val="1.0"/>
  <p:tag name="KSO_WM_BEAUTIFY_FLAG" val="#wm#"/>
  <p:tag name="KSO_WM_UNIT_DEFAULT_FONT" val="36;44;2"/>
  <p:tag name="KSO_WM_UNIT_BLOCK" val="0"/>
  <p:tag name="KSO_WM_UNIT_DEC_AREA_ID" val="ad58175166bc4f63b70744db7376c287"/>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14"/>
  <p:tag name="KSO_WM_UNIT_TEXT_FILL_TYPE" val="1"/>
  <p:tag name="KSO_WM_TEMPLATE_ASSEMBLE_XID" val="61974b7dc75558f33bc3a6e7"/>
  <p:tag name="KSO_WM_TEMPLATE_ASSEMBLE_GROUPID" val="618ddf349d7b144ec989f16d"/>
</p:tagLst>
</file>

<file path=ppt/tags/tag69.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Lst>
</file>

<file path=ppt/tags/tag70.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Lst>
</file>

<file path=ppt/tags/tag71.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4*i*1"/>
  <p:tag name="KSO_WM_BEAUTIFY_FLAG" val="#wm#"/>
  <p:tag name="KSO_WM_TAG_VERSION" val="1.0"/>
  <p:tag name="KSO_WM_CHIP_GROUPID" val="618ddf349d7b144ec989f16d"/>
  <p:tag name="KSO_WM_CHIP_XID" val="618e0a8a5268663be886272b"/>
  <p:tag name="KSO_WM_UNIT_DEC_AREA_ID" val="b416cad6b7b8407e99777828daa408b6"/>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7836373fa634112980723e294d2d5ad"/>
</p:tagLst>
</file>

<file path=ppt/tags/tag72.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Lst>
</file>

<file path=ppt/tags/tag7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Lst>
</file>

<file path=ppt/tags/tag7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Lst>
</file>

<file path=ppt/tags/tag75.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6*i*1"/>
  <p:tag name="KSO_WM_BEAUTIFY_FLAG" val="#wm#"/>
  <p:tag name="KSO_WM_TAG_VERSION" val="1.0"/>
  <p:tag name="KSO_WM_CHIP_GROUPID" val="618ddf349d7b144ec989f16d"/>
  <p:tag name="KSO_WM_CHIP_XID" val="618e0a8a5268663be886272c"/>
  <p:tag name="KSO_WM_UNIT_DEC_AREA_ID" val="210b30472de0459c851f294778e0f8d6"/>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e3658d4bc30046209e6ca1cfb2bb9bc7"/>
</p:tagLst>
</file>

<file path=ppt/tags/tag76.xml><?xml version="1.0" encoding="utf-8"?>
<p:tagLst xmlns:p="http://schemas.openxmlformats.org/presentationml/2006/main">
  <p:tag name="KSO_WM_UNIT_DEFAULT_FONT" val="96;115;2"/>
  <p:tag name="KSO_WM_UNIT_BLOCK" val="0"/>
  <p:tag name="KSO_WM_UNIT_DEC_AREA_ID" val="3ed7c36fd18e47a3a4329426efd546df"/>
  <p:tag name="KSO_WM_UNIT_ISCONTENTSTITLE" val="0"/>
  <p:tag name="KSO_WM_UNIT_ISNUMDGMTITLE" val="0"/>
  <p:tag name="KSO_WM_UNIT_PRESET_TEXT" val="THANKS"/>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20976_1*a*1"/>
  <p:tag name="KSO_WM_TEMPLATE_CATEGORY" val="custom"/>
  <p:tag name="KSO_WM_TEMPLATE_INDEX" val="20220976"/>
  <p:tag name="KSO_WM_UNIT_LAYERLEVEL" val="1"/>
  <p:tag name="KSO_WM_TAG_VERSION" val="1.0"/>
  <p:tag name="KSO_WM_BEAUTIFY_FLAG" val="#wm#"/>
  <p:tag name="KSO_WM_UNIT_VALUE" val="7"/>
  <p:tag name="KSO_WM_CHIP_GROUPID" val="6167d2a06603f1460a45585d"/>
  <p:tag name="KSO_WM_CHIP_XID" val="6167d2a06603f1460a45585a"/>
  <p:tag name="KSO_WM_CHIP_FILLAREA_FILL_RULE" val="{&quot;fill_align&quot;:&quot;lm&quot;,&quot;fill_mode&quot;:&quot;adaptive&quot;,&quot;sacle_strategy&quot;:&quot;smart&quot;}"/>
  <p:tag name="KSO_WM_ASSEMBLE_CHIP_INDEX" val="5a39035896644801aabb055ec3d70f4c"/>
  <p:tag name="KSO_WM_TEMPLATE_ASSEMBLE_XID" val="61974b7d78bf544979703f82"/>
  <p:tag name="KSO_WM_TEMPLATE_ASSEMBLE_GROUPID" val="618ddf349d7b144ec989f16d"/>
</p:tagLst>
</file>

<file path=ppt/tags/tag77.xml><?xml version="1.0" encoding="utf-8"?>
<p:tagLst xmlns:p="http://schemas.openxmlformats.org/presentationml/2006/main">
  <p:tag name="KSO_WM_UNIT_DEFAULT_FONT" val="24;32;2"/>
  <p:tag name="KSO_WM_UNIT_BLOCK" val="0"/>
  <p:tag name="KSO_WM_UNIT_DEC_AREA_ID" val="d56b4ff2f35f4bfc992f38a31030da29"/>
  <p:tag name="KSO_WM_UNIT_ISCONTENTSTITLE" val="0"/>
  <p:tag name="KSO_WM_UNIT_ISNUMDGMTITLE" val="0"/>
  <p:tag name="KSO_WM_UNIT_PRESET_TEXT" val="添加副标题"/>
  <p:tag name="KSO_WM_UNIT_NOCLEAR" val="0"/>
  <p:tag name="KSO_WM_UNIT_VALUE" val="6"/>
  <p:tag name="KSO_WM_UNIT_HIGHLIGHT" val="0"/>
  <p:tag name="KSO_WM_UNIT_COMPATIBLE" val="0"/>
  <p:tag name="KSO_WM_UNIT_DIAGRAM_ISNUMVISUAL" val="0"/>
  <p:tag name="KSO_WM_UNIT_DIAGRAM_ISREFERUNIT" val="0"/>
  <p:tag name="KSO_WM_UNIT_TYPE" val="b"/>
  <p:tag name="KSO_WM_UNIT_INDEX" val="1"/>
  <p:tag name="KSO_WM_UNIT_ID" val="custom20220976_1*b*1"/>
  <p:tag name="KSO_WM_TEMPLATE_CATEGORY" val="custom"/>
  <p:tag name="KSO_WM_TEMPLATE_INDEX" val="20220976"/>
  <p:tag name="KSO_WM_UNIT_LAYERLEVEL" val="1"/>
  <p:tag name="KSO_WM_TAG_VERSION" val="1.0"/>
  <p:tag name="KSO_WM_BEAUTIFY_FLAG" val="#wm#"/>
  <p:tag name="KSO_WM_CHIP_GROUPID" val="6167d2a06603f1460a45585d"/>
  <p:tag name="KSO_WM_CHIP_XID" val="6167d2a06603f1460a45585a"/>
  <p:tag name="KSO_WM_CHIP_FILLAREA_FILL_RULE" val="{&quot;fill_align&quot;:&quot;lm&quot;,&quot;fill_mode&quot;:&quot;adaptive&quot;,&quot;sacle_strategy&quot;:&quot;smart&quot;}"/>
  <p:tag name="KSO_WM_ASSEMBLE_CHIP_INDEX" val="5a39035896644801aabb055ec3d70f4c"/>
  <p:tag name="KSO_WM_UNIT_TEXT_FILL_FORE_SCHEMECOLOR_INDEX_BRIGHTNESS" val="0.15"/>
  <p:tag name="KSO_WM_UNIT_TEXT_FILL_FORE_SCHEMECOLOR_INDEX" val="13"/>
  <p:tag name="KSO_WM_UNIT_TEXT_FILL_TYPE" val="1"/>
  <p:tag name="KSO_WM_TEMPLATE_ASSEMBLE_XID" val="61974b7d78bf544979703f82"/>
  <p:tag name="KSO_WM_TEMPLATE_ASSEMBLE_GROUPID" val="618ddf349d7b144ec989f16d"/>
</p:tagLst>
</file>

<file path=ppt/tags/tag78.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79.xml><?xml version="1.0" encoding="utf-8"?>
<p:tagLst xmlns:p="http://schemas.openxmlformats.org/presentationml/2006/main">
  <p:tag name="KSO_WM_SLIDE_BACKGROUND_TYPE" val="general"/>
</p:tagLst>
</file>

<file path=ppt/tags/tag80.xml><?xml version="1.0" encoding="utf-8"?>
<p:tagLst xmlns:p="http://schemas.openxmlformats.org/presentationml/2006/main">
  <p:tag name="KSO_WM_SLIDE_BACKGROUND_TYPE" val="general"/>
</p:tagLst>
</file>

<file path=ppt/tags/tag81.xml><?xml version="1.0" encoding="utf-8"?>
<p:tagLst xmlns:p="http://schemas.openxmlformats.org/presentationml/2006/main">
  <p:tag name="KSO_WM_SLIDE_BACKGROUND_TYPE" val="general"/>
</p:tagLst>
</file>

<file path=ppt/tags/tag82.xml><?xml version="1.0" encoding="utf-8"?>
<p:tagLst xmlns:p="http://schemas.openxmlformats.org/presentationml/2006/main">
  <p:tag name="KSO_WM_SLIDE_BACKGROUND_TYPE" val="general"/>
</p:tagLst>
</file>

<file path=ppt/tags/tag8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76f8f10462254f6f8881797f3c492e2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bcc8e6bbe1240f7b30dd5aa33163fb4"/>
  <p:tag name="KSO_WM_SLIDE_BACKGROUND_TYPE" val="frame"/>
</p:tagLst>
</file>

<file path=ppt/tags/tag8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bg20220286_2*i*1"/>
  <p:tag name="KSO_WM_UNIT_LAYERLEVEL" val="1"/>
  <p:tag name="KSO_WM_TAG_VERSION" val="1.0"/>
  <p:tag name="KSO_WM_BEAUTIFY_FLAG" val="#wm#"/>
  <p:tag name="KSO_WM_UNIT_BK_DARK_LIGHT" val="2"/>
  <p:tag name="KSO_WM_UNIT_SUBTYPE" val="h"/>
  <p:tag name="KSO_WM_UNIT_TYPE" val="i"/>
  <p:tag name="KSO_WM_UNIT_INDEX" val="1"/>
  <p:tag name="KSO_WM_TEMPLATE_CATEGORY" val="bg"/>
  <p:tag name="KSO_WM_TEMPLATE_INDEX" val="20220286"/>
  <p:tag name="KSO_WM_CHIP_GROUPID" val="612f6a61c37455bdf62a9584"/>
  <p:tag name="KSO_WM_CHIP_XID" val="612f6a61c37455bdf62a9586"/>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85.xml><?xml version="1.0" encoding="utf-8"?>
<p:tagLst xmlns:p="http://schemas.openxmlformats.org/presentationml/2006/main">
  <p:tag name="KSO_WM_SLIDE_BACKGROUND_TYPE" val="frame"/>
</p:tagLst>
</file>

<file path=ppt/tags/tag86.xml><?xml version="1.0" encoding="utf-8"?>
<p:tagLst xmlns:p="http://schemas.openxmlformats.org/presentationml/2006/main">
  <p:tag name="KSO_WM_SLIDE_BACKGROUND_TYPE" val="frame"/>
</p:tagLst>
</file>

<file path=ppt/tags/tag87.xml><?xml version="1.0" encoding="utf-8"?>
<p:tagLst xmlns:p="http://schemas.openxmlformats.org/presentationml/2006/main">
  <p:tag name="KSO_WM_SLIDE_BACKGROUND_TYPE" val="frame"/>
</p:tagLst>
</file>

<file path=ppt/tags/tag88.xml><?xml version="1.0" encoding="utf-8"?>
<p:tagLst xmlns:p="http://schemas.openxmlformats.org/presentationml/2006/main">
  <p:tag name="KSO_WM_SLIDE_BACKGROUND_TYPE" val="frame"/>
</p:tagLst>
</file>

<file path=ppt/tags/tag89.xml><?xml version="1.0" encoding="utf-8"?>
<p:tagLst xmlns:p="http://schemas.openxmlformats.org/presentationml/2006/main">
  <p:tag name="KSO_WM_SLIDE_BACKGROUND_TYPE" val="frame"/>
</p:tagLst>
</file>

<file path=ppt/tags/tag90.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963cb5ec94ab498e9f9e8337d5e84f0b"/>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3c4a1e3b97447cf9b7152e6d5c5179c"/>
  <p:tag name="KSO_WM_SLIDE_BACKGROUND_TYPE" val="leftRight"/>
</p:tagLst>
</file>

<file path=ppt/tags/tag9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bg20220286_3*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7"/>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92.xml><?xml version="1.0" encoding="utf-8"?>
<p:tagLst xmlns:p="http://schemas.openxmlformats.org/presentationml/2006/main">
  <p:tag name="KSO_WM_SLIDE_BACKGROUND_TYPE" val="leftRight"/>
</p:tagLst>
</file>

<file path=ppt/tags/tag93.xml><?xml version="1.0" encoding="utf-8"?>
<p:tagLst xmlns:p="http://schemas.openxmlformats.org/presentationml/2006/main">
  <p:tag name="KSO_WM_SLIDE_BACKGROUND_TYPE" val="leftRight"/>
</p:tagLst>
</file>

<file path=ppt/tags/tag94.xml><?xml version="1.0" encoding="utf-8"?>
<p:tagLst xmlns:p="http://schemas.openxmlformats.org/presentationml/2006/main">
  <p:tag name="KSO_WM_SLIDE_BACKGROUND_TYPE" val="leftRight"/>
</p:tagLst>
</file>

<file path=ppt/tags/tag95.xml><?xml version="1.0" encoding="utf-8"?>
<p:tagLst xmlns:p="http://schemas.openxmlformats.org/presentationml/2006/main">
  <p:tag name="KSO_WM_SLIDE_BACKGROUND_TYPE" val="leftRight"/>
</p:tagLst>
</file>

<file path=ppt/tags/tag96.xml><?xml version="1.0" encoding="utf-8"?>
<p:tagLst xmlns:p="http://schemas.openxmlformats.org/presentationml/2006/main">
  <p:tag name="KSO_WM_SLIDE_BACKGROUND_TYPE" val="leftRight"/>
</p:tagLst>
</file>

<file path=ppt/tags/tag97.xml><?xml version="1.0" encoding="utf-8"?>
<p:tagLst xmlns:p="http://schemas.openxmlformats.org/presentationml/2006/main">
  <p:tag name="KSO_WM_SLIDE_BACKGROUND_TYPE" val="leftRight"/>
</p:tagLst>
</file>

<file path=ppt/tags/tag98.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007db961dfcd4242a4045471f991b0c8"/>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7a83887a12814146b22bf3b8fd287c2c"/>
  <p:tag name="KSO_WM_SLIDE_BACKGROUND_TYPE" val="topBottom"/>
</p:tagLst>
</file>

<file path=ppt/tags/tag9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bg20220286_4*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8"/>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00.xml><?xml version="1.0" encoding="utf-8"?>
<p:tagLst xmlns:p="http://schemas.openxmlformats.org/presentationml/2006/main">
  <p:tag name="KSO_WM_SLIDE_BACKGROUND_TYPE" val="topBottom"/>
</p:tagLst>
</file>

<file path=ppt/tags/tag101.xml><?xml version="1.0" encoding="utf-8"?>
<p:tagLst xmlns:p="http://schemas.openxmlformats.org/presentationml/2006/main">
  <p:tag name="KSO_WM_SLIDE_BACKGROUND_TYPE" val="topBottom"/>
</p:tagLst>
</file>

<file path=ppt/tags/tag102.xml><?xml version="1.0" encoding="utf-8"?>
<p:tagLst xmlns:p="http://schemas.openxmlformats.org/presentationml/2006/main">
  <p:tag name="KSO_WM_SLIDE_BACKGROUND_TYPE" val="topBottom"/>
</p:tagLst>
</file>

<file path=ppt/tags/tag103.xml><?xml version="1.0" encoding="utf-8"?>
<p:tagLst xmlns:p="http://schemas.openxmlformats.org/presentationml/2006/main">
  <p:tag name="KSO_WM_SLIDE_BACKGROUND_TYPE" val="topBottom"/>
</p:tagLst>
</file>

<file path=ppt/tags/tag104.xml><?xml version="1.0" encoding="utf-8"?>
<p:tagLst xmlns:p="http://schemas.openxmlformats.org/presentationml/2006/main">
  <p:tag name="KSO_WM_SLIDE_BACKGROUND_TYPE" val="topBottom"/>
</p:tagLst>
</file>

<file path=ppt/tags/tag105.xml><?xml version="1.0" encoding="utf-8"?>
<p:tagLst xmlns:p="http://schemas.openxmlformats.org/presentationml/2006/main">
  <p:tag name="KSO_WM_SLIDE_BACKGROUND_TYPE" val="topBottom"/>
</p:tagLst>
</file>

<file path=ppt/tags/tag106.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7368434fbe67438f89a9e78cc1ca5881"/>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2e1df574bc34b5fb51e432ce3c4373b"/>
  <p:tag name="KSO_WM_SLIDE_BACKGROUND_TYPE" val="bottomTop"/>
</p:tagLst>
</file>

<file path=ppt/tags/tag10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bg20220286_5*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9"/>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08.xml><?xml version="1.0" encoding="utf-8"?>
<p:tagLst xmlns:p="http://schemas.openxmlformats.org/presentationml/2006/main">
  <p:tag name="KSO_WM_SLIDE_BACKGROUND_TYPE" val="bottomTop"/>
</p:tagLst>
</file>

<file path=ppt/tags/tag109.xml><?xml version="1.0" encoding="utf-8"?>
<p:tagLst xmlns:p="http://schemas.openxmlformats.org/presentationml/2006/main">
  <p:tag name="KSO_WM_SLIDE_BACKGROUND_TYPE" val="bottomTop"/>
</p:tagLst>
</file>

<file path=ppt/tags/tag110.xml><?xml version="1.0" encoding="utf-8"?>
<p:tagLst xmlns:p="http://schemas.openxmlformats.org/presentationml/2006/main">
  <p:tag name="KSO_WM_SLIDE_BACKGROUND_TYPE" val="bottomTop"/>
</p:tagLst>
</file>

<file path=ppt/tags/tag111.xml><?xml version="1.0" encoding="utf-8"?>
<p:tagLst xmlns:p="http://schemas.openxmlformats.org/presentationml/2006/main">
  <p:tag name="KSO_WM_SLIDE_BACKGROUND_TYPE" val="bottomTop"/>
</p:tagLst>
</file>

<file path=ppt/tags/tag112.xml><?xml version="1.0" encoding="utf-8"?>
<p:tagLst xmlns:p="http://schemas.openxmlformats.org/presentationml/2006/main">
  <p:tag name="KSO_WM_SLIDE_BACKGROUND_TYPE" val="bottomTop"/>
</p:tagLst>
</file>

<file path=ppt/tags/tag113.xml><?xml version="1.0" encoding="utf-8"?>
<p:tagLst xmlns:p="http://schemas.openxmlformats.org/presentationml/2006/main">
  <p:tag name="KSO_WM_SLIDE_BACKGROUND_TYPE" val="bottomTop"/>
</p:tagLst>
</file>

<file path=ppt/tags/tag11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97ed20fbe6d643bd96b892ea0f4fa9b9"/>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41041d7cd2774f92a0f27d1e081f1964"/>
  <p:tag name="KSO_WM_SLIDE_BACKGROUND_TYPE" val="navigation"/>
</p:tagLst>
</file>

<file path=ppt/tags/tag11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bg20220286_6*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a"/>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16.xml><?xml version="1.0" encoding="utf-8"?>
<p:tagLst xmlns:p="http://schemas.openxmlformats.org/presentationml/2006/main">
  <p:tag name="KSO_WM_SLIDE_BACKGROUND_TYPE" val="navigation"/>
</p:tagLst>
</file>

<file path=ppt/tags/tag117.xml><?xml version="1.0" encoding="utf-8"?>
<p:tagLst xmlns:p="http://schemas.openxmlformats.org/presentationml/2006/main">
  <p:tag name="KSO_WM_SLIDE_BACKGROUND_TYPE" val="navigation"/>
</p:tagLst>
</file>

<file path=ppt/tags/tag118.xml><?xml version="1.0" encoding="utf-8"?>
<p:tagLst xmlns:p="http://schemas.openxmlformats.org/presentationml/2006/main">
  <p:tag name="KSO_WM_SLIDE_BACKGROUND_TYPE" val="navigation"/>
</p:tagLst>
</file>

<file path=ppt/tags/tag119.xml><?xml version="1.0" encoding="utf-8"?>
<p:tagLst xmlns:p="http://schemas.openxmlformats.org/presentationml/2006/main">
  <p:tag name="KSO_WM_SLIDE_BACKGROUND_TYPE" val="navigation"/>
</p:tagLst>
</file>

<file path=ppt/tags/tag120.xml><?xml version="1.0" encoding="utf-8"?>
<p:tagLst xmlns:p="http://schemas.openxmlformats.org/presentationml/2006/main">
  <p:tag name="KSO_WM_SLIDE_BACKGROUND_TYPE" val="navigation"/>
</p:tagLst>
</file>

<file path=ppt/tags/tag121.xml><?xml version="1.0" encoding="utf-8"?>
<p:tagLst xmlns:p="http://schemas.openxmlformats.org/presentationml/2006/main">
  <p:tag name="KSO_WM_SLIDE_BACKGROUND_TYPE" val="navigation"/>
</p:tagLst>
</file>

<file path=ppt/tags/tag122.xml><?xml version="1.0" encoding="utf-8"?>
<p:tagLst xmlns:p="http://schemas.openxmlformats.org/presentationml/2006/main">
  <p:tag name="KSO_WM_SLIDE_BACKGROUND_TYPE" val="navigation"/>
</p:tagLst>
</file>

<file path=ppt/tags/tag123.xml><?xml version="1.0" encoding="utf-8"?>
<p:tagLst xmlns:p="http://schemas.openxmlformats.org/presentationml/2006/main">
  <p:tag name="KSO_WM_SLIDE_BACKGROUND_TYPE" val="navigation"/>
</p:tagLst>
</file>

<file path=ppt/tags/tag12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5204f60c3e7a4f8aa855587def23fc8e"/>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eae68a695aaa4a4d847d2f465c3d4f69"/>
  <p:tag name="KSO_WM_SLIDE_BACKGROUND_TYPE" val="belt"/>
</p:tagLst>
</file>

<file path=ppt/tags/tag12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bg20220286_7*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0286"/>
  <p:tag name="KSO_WM_CHIP_GROUPID" val="612f6a61c37455bdf62a9584"/>
  <p:tag name="KSO_WM_CHIP_XID" val="612f6a61c37455bdf62a958b"/>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26.xml><?xml version="1.0" encoding="utf-8"?>
<p:tagLst xmlns:p="http://schemas.openxmlformats.org/presentationml/2006/main">
  <p:tag name="KSO_WM_SLIDE_BACKGROUND_TYPE" val="belt"/>
</p:tagLst>
</file>

<file path=ppt/tags/tag127.xml><?xml version="1.0" encoding="utf-8"?>
<p:tagLst xmlns:p="http://schemas.openxmlformats.org/presentationml/2006/main">
  <p:tag name="KSO_WM_SLIDE_BACKGROUND_TYPE" val="belt"/>
</p:tagLst>
</file>

<file path=ppt/tags/tag128.xml><?xml version="1.0" encoding="utf-8"?>
<p:tagLst xmlns:p="http://schemas.openxmlformats.org/presentationml/2006/main">
  <p:tag name="KSO_WM_SLIDE_BACKGROUND_TYPE" val="belt"/>
</p:tagLst>
</file>

<file path=ppt/tags/tag129.xml><?xml version="1.0" encoding="utf-8"?>
<p:tagLst xmlns:p="http://schemas.openxmlformats.org/presentationml/2006/main">
  <p:tag name="KSO_WM_SLIDE_BACKGROUND_TYPE" val="belt"/>
</p:tagLst>
</file>

<file path=ppt/tags/tag130.xml><?xml version="1.0" encoding="utf-8"?>
<p:tagLst xmlns:p="http://schemas.openxmlformats.org/presentationml/2006/main">
  <p:tag name="KSO_WM_SLIDE_BACKGROUND_TYPE" val="belt"/>
</p:tagLst>
</file>

<file path=ppt/tags/tag131.xml><?xml version="1.0" encoding="utf-8"?>
<p:tagLst xmlns:p="http://schemas.openxmlformats.org/presentationml/2006/main">
  <p:tag name="KSO_WM_TEMPLATE_CATEGORY" val="custom"/>
  <p:tag name="KSO_WM_TEMPLATE_INDEX" val="20220976"/>
</p:tagLst>
</file>

<file path=ppt/tags/tag132.xml><?xml version="1.0" encoding="utf-8"?>
<p:tagLst xmlns:p="http://schemas.openxmlformats.org/presentationml/2006/main">
  <p:tag name="KSO_WM_TEMPLATE_CATEGORY" val="custom"/>
  <p:tag name="KSO_WM_TEMPLATE_INDEX" val="20220976"/>
</p:tagLst>
</file>

<file path=ppt/tags/tag133.xml><?xml version="1.0" encoding="utf-8"?>
<p:tagLst xmlns:p="http://schemas.openxmlformats.org/presentationml/2006/main">
  <p:tag name="KSO_WM_BEAUTIFY_FLAG" val="#wm#"/>
  <p:tag name="KSO_WM_TAG_VERSION" val="1.0"/>
  <p:tag name="KSO_WM_TEMPLATE_CATEGORY" val="custom"/>
  <p:tag name="KSO_WM_TEMPLATE_INDEX" val="20220976"/>
  <p:tag name="KSO_WM_CHIP_COLORING" val="3"/>
</p:tagLst>
</file>

<file path=ppt/tags/tag13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135.xml><?xml version="1.0" encoding="utf-8"?>
<p:tagLst xmlns:p="http://schemas.openxmlformats.org/presentationml/2006/main">
  <p:tag name="KSO_WM_TAG_VERSION" val="1.0"/>
  <p:tag name="KSO_WM_BEAUTIFY_FLAG" val="#wm#"/>
  <p:tag name="KSO_WM_UNIT_TYPE" val="i"/>
  <p:tag name="KSO_WM_UNIT_ID" val="diagram20208600_1*i*1"/>
  <p:tag name="KSO_WM_TEMPLATE_CATEGORY" val="diagram"/>
  <p:tag name="KSO_WM_TEMPLATE_INDEX" val="20208600"/>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1"/>
  <p:tag name="KSO_WM_TEMPLATE_ASSEMBLE_GROUPID" val="60656e7a4054ed1e2fb7f9a1"/>
</p:tagLst>
</file>

<file path=ppt/tags/tag136.xml><?xml version="1.0" encoding="utf-8"?>
<p:tagLst xmlns:p="http://schemas.openxmlformats.org/presentationml/2006/main">
  <p:tag name="KSO_WM_TAG_VERSION" val="1.0"/>
  <p:tag name="KSO_WM_BEAUTIFY_FLAG" val="#wm#"/>
  <p:tag name="KSO_WM_UNIT_TYPE" val="i"/>
  <p:tag name="KSO_WM_UNIT_ID" val="diagram20208600_1*i*2"/>
  <p:tag name="KSO_WM_TEMPLATE_CATEGORY" val="diagram"/>
  <p:tag name="KSO_WM_TEMPLATE_INDEX" val="20208600"/>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1"/>
  <p:tag name="KSO_WM_TEMPLATE_ASSEMBLE_GROUPID" val="60656e7a4054ed1e2fb7f9a1"/>
</p:tagLst>
</file>

<file path=ppt/tags/tag137.xml><?xml version="1.0" encoding="utf-8"?>
<p:tagLst xmlns:p="http://schemas.openxmlformats.org/presentationml/2006/main">
  <p:tag name="KSO_WM_TAG_VERSION" val="1.0"/>
  <p:tag name="KSO_WM_BEAUTIFY_FLAG" val="#wm#"/>
  <p:tag name="KSO_WM_UNIT_TYPE" val="i"/>
  <p:tag name="KSO_WM_UNIT_ID" val="diagram20208600_1*i*3"/>
  <p:tag name="KSO_WM_TEMPLATE_CATEGORY" val="diagram"/>
  <p:tag name="KSO_WM_TEMPLATE_INDEX" val="20208600"/>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1"/>
  <p:tag name="KSO_WM_TEMPLATE_ASSEMBLE_GROUPID" val="60656e7a4054ed1e2fb7f9a1"/>
</p:tagLst>
</file>

<file path=ppt/tags/tag138.xml><?xml version="1.0" encoding="utf-8"?>
<p:tagLst xmlns:p="http://schemas.openxmlformats.org/presentationml/2006/main">
  <p:tag name="KSO_WM_TAG_VERSION" val="1.0"/>
  <p:tag name="KSO_WM_BEAUTIFY_FLAG" val="#wm#"/>
  <p:tag name="KSO_WM_UNIT_TYPE" val="i"/>
  <p:tag name="KSO_WM_UNIT_ID" val="diagram20208600_1*i*4"/>
  <p:tag name="KSO_WM_TEMPLATE_CATEGORY" val="diagram"/>
  <p:tag name="KSO_WM_TEMPLATE_INDEX" val="20208600"/>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1"/>
  <p:tag name="KSO_WM_TEMPLATE_ASSEMBLE_GROUPID" val="60656e7a4054ed1e2fb7f9a1"/>
</p:tagLst>
</file>

<file path=ppt/tags/tag139.xml><?xml version="1.0" encoding="utf-8"?>
<p:tagLst xmlns:p="http://schemas.openxmlformats.org/presentationml/2006/main">
  <p:tag name="KSO_WM_TAG_VERSION" val="1.0"/>
  <p:tag name="KSO_WM_BEAUTIFY_FLAG" val="#wm#"/>
  <p:tag name="KSO_WM_UNIT_TYPE" val="i"/>
  <p:tag name="KSO_WM_UNIT_ID" val="diagram20208600_1*i*5"/>
  <p:tag name="KSO_WM_TEMPLATE_CATEGORY" val="diagram"/>
  <p:tag name="KSO_WM_TEMPLATE_INDEX" val="20208600"/>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1"/>
  <p:tag name="KSO_WM_TEMPLATE_ASSEMBLE_GROUPID" val="60656e7a4054ed1e2fb7f9a1"/>
</p:tagLst>
</file>

<file path=ppt/tags/tag140.xml><?xml version="1.0" encoding="utf-8"?>
<p:tagLst xmlns:p="http://schemas.openxmlformats.org/presentationml/2006/main">
  <p:tag name="KSO_WM_UNIT_VALUE" val="1311*2707"/>
  <p:tag name="KSO_WM_UNIT_HIGHLIGHT" val="0"/>
  <p:tag name="KSO_WM_UNIT_DIAGRAM_ISNUMVISUAL" val="0"/>
  <p:tag name="KSO_WM_UNIT_DIAGRAM_ISREFERUNIT" val="0"/>
  <p:tag name="KSO_WM_UNIT_TYPE" val="d"/>
  <p:tag name="KSO_WM_UNIT_INDEX" val="1"/>
  <p:tag name="KSO_WM_UNIT_ID" val="diagram20208600_1*d*1"/>
  <p:tag name="KSO_WM_TEMPLATE_CATEGORY" val="diagram"/>
  <p:tag name="KSO_WM_TEMPLATE_INDEX" val="20208600"/>
  <p:tag name="KSO_WM_UNIT_LAYERLEVEL" val="1"/>
  <p:tag name="KSO_WM_TAG_VERSION" val="1.0"/>
  <p:tag name="KSO_WM_BEAUTIFY_FLAG" val="#wm#"/>
  <p:tag name="KSO_WM_CHIP_GROUPID" val="5e7310da9a230a26b9e88a19"/>
  <p:tag name="KSO_WM_CHIP_XID" val="5e7310da9a230a26b9e88a1a"/>
  <p:tag name="KSO_WM_UNIT_DEC_AREA_ID" val="ed9422bb23764e0b81de4ef54d6fc1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90d73a9a48e4cab92c821e733858cfb"/>
  <p:tag name="KSO_WM_UNIT_PLACING_PICTURE" val="c90d73a9a48e4cab92c821e733858cfb"/>
  <p:tag name="KSO_WM_UNIT_SUPPORT_UNIT_TYPE" val="[&quot;l&quot;,&quot;m&quot;,&quot;n&quot;,&quot;o&quot;,&quot;p&quot;,&quot;q&quot;,&quot;r&quot;,&quot;δ&quot;,&quot;ε&quot;,&quot;ζ&quot;,&quot;η&quot;,&quot;d&quot;,&quot;α&quot;,&quot;β&quot;,&quot;θ&quot;]"/>
  <p:tag name="KSO_WM_TEMPLATE_ASSEMBLE_XID" val="60656e7a4054ed1e2fb7f9a1"/>
  <p:tag name="KSO_WM_TEMPLATE_ASSEMBLE_GROUPID" val="60656e7a4054ed1e2fb7f9a1"/>
  <p:tag name="KSO_WM_UNIT_PLACING_PICTURE_USER_VIEWPORT" val="{&quot;height&quot;:4213.968503937008,&quot;width&quot;:3405.872440944882}"/>
  <p:tag name="KSO_WM_UNIT_PLACING_PICTURE_INFO" val="{&quot;code&quot;:&quot;a[1]&quot;,&quot;full_picture&quot;:true,&quot;last_full_picture&quot;:&quot;a[1]&quot;,&quot;margin&quot;:{&quot;bottom&quot;:67.46176231627896,&quot;top&quot;:66.3104768830168},&quot;scheme&quot;:&quot;2-0&quot;,&quot;spacing&quot;:5}"/>
  <p:tag name="KSO_WM_UNIT_PLACING_PICTURE_USER_VIEWPORT_SMARTMENU" val="{&quot;height&quot;:4764.594888865647,&quot;width&quot;:3838.901680725641}"/>
  <p:tag name="KSO_WM_UNIT_PLACING_PICTURE_USER_RELATIVERECTANGLE_SMARTMENU" val="{&quot;bottom&quot;:0,&quot;left&quot;:0,&quot;right&quot;:0,&quot;top&quot;:0}"/>
</p:tagLst>
</file>

<file path=ppt/tags/tag141.xml><?xml version="1.0" encoding="utf-8"?>
<p:tagLst xmlns:p="http://schemas.openxmlformats.org/presentationml/2006/main">
  <p:tag name="ISLIDE.ICON" val="#402331;#402329;#402338;#402337;#393651;#153297;#154259;#153822;#153822;#56418;"/>
  <p:tag name="KSO_WM_SLIDE_ID" val="diagram20220059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9"/>
  <p:tag name="KSO_WM_SLIDE_LAYOUT" val="d"/>
  <p:tag name="KSO_WM_SLIDE_LAYOUT_CNT" val="1"/>
  <p:tag name="KSO_WM_SLIDE_TYPE" val="text"/>
  <p:tag name="KSO_WM_SLIDE_SUBTYPE" val="picTxt"/>
  <p:tag name="KSO_WM_SLIDE_LAYOUTTYPE" val="topbottom"/>
  <p:tag name="KSO_WM_SLIDE_SIZE" val="891*457"/>
  <p:tag name="KSO_WM_SLIDE_POSITION" val="34*58"/>
  <p:tag name="KSO_WM_SLIDE_LAYOUT_INFO" val="{&quot;backgroundInfo&quot;:[{&quot;bottom&quot;:0,&quot;bottomAbs&quot;:false,&quot;left&quot;:0,&quot;leftAbs&quot;:false,&quot;right&quot;:0,&quot;rightAbs&quot;:false,&quot;top&quot;:0,&quot;topAbs&quot;:false,&quot;type&quot;:&quot;general&quot;}],&quot;id&quot;:&quot;2024-07-11T02:20:43&quot;,&quot;type&quot;:0}"/>
  <p:tag name="KSO_WM_SLIDE_RATIO" val="1.777778"/>
  <p:tag name="KSO_WM_SLIDE_BACKGROUND" val="[&quot;general&quot;]"/>
  <p:tag name="KSO_WM_SLIDE_BACKGROUND_TYPE" val="general"/>
</p:tagLst>
</file>

<file path=ppt/tags/tag142.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143.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144.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145.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146.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147.xml><?xml version="1.0" encoding="utf-8"?>
<p:tagLst xmlns:p="http://schemas.openxmlformats.org/presentationml/2006/main">
  <p:tag name="KSO_WM_UNIT_LINE_FORE_SCHEMECOLOR_INDEX_BRIGHTNESS" val="0"/>
  <p:tag name="KSO_WM_UNIT_LINE_FORE_SCHEMECOLOR_INDEX" val="14"/>
  <p:tag name="KSO_WM_UNIT_LINE_FILL_TYPE" val="2"/>
</p:tagLst>
</file>

<file path=ppt/tags/tag148.xml><?xml version="1.0" encoding="utf-8"?>
<p:tagLst xmlns:p="http://schemas.openxmlformats.org/presentationml/2006/main">
  <p:tag name="KSO_WM_UNIT_FILL_FORE_SCHEMECOLOR_INDEX_1_BRIGHTNESS" val="0"/>
  <p:tag name="KSO_WM_UNIT_FILL_FORE_SCHEMECOLOR_INDEX_1" val="6"/>
  <p:tag name="KSO_WM_UNIT_FILL_FORE_SCHEMECOLOR_INDEX_1_POS" val="0.02"/>
  <p:tag name="KSO_WM_UNIT_FILL_FORE_SCHEMECOLOR_INDEX_1_TRANS" val="0.57"/>
  <p:tag name="KSO_WM_UNIT_FILL_FORE_SCHEMECOLOR_INDEX_2_BRIGHTNESS" val="0"/>
  <p:tag name="KSO_WM_UNIT_FILL_FORE_SCHEMECOLOR_INDEX_2" val="5"/>
  <p:tag name="KSO_WM_UNIT_FILL_FORE_SCHEMECOLOR_INDEX_2_POS" val="0.74"/>
  <p:tag name="KSO_WM_UNIT_FILL_FORE_SCHEMECOLOR_INDEX_2_TRANS" val="1"/>
  <p:tag name="KSO_WM_UNIT_FILL_GRADIENT_TYPE" val="0"/>
  <p:tag name="KSO_WM_UNIT_FILL_GRADIENT_ANGLE" val="90"/>
  <p:tag name="KSO_WM_UNIT_FILL_GRADIENT_Direction" val="1"/>
  <p:tag name="KSO_WM_UNIT_FILL_TYPE" val="3"/>
</p:tagLst>
</file>

<file path=ppt/tags/tag149.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150.xml><?xml version="1.0" encoding="utf-8"?>
<p:tagLst xmlns:p="http://schemas.openxmlformats.org/presentationml/2006/main">
  <p:tag name="KSO_WM_DIAGRAM_VIRTUALLY_FRAME" val="{&quot;height&quot;:262.96406466506494,&quot;left&quot;:418.35,&quot;top&quot;:109.58018730343902,&quot;width&quot;:490.42713631490915}"/>
  <p:tag name="KSO_WM_UNIT_FILL_FORE_SCHEMECOLOR_INDEX_BRIGHTNESS" val="0"/>
  <p:tag name="KSO_WM_UNIT_FILL_FORE_SCHEMECOLOR_INDEX" val="14"/>
  <p:tag name="KSO_WM_UNIT_FILL_TYPE" val="1"/>
  <p:tag name="KSO_WM_UNIT_LINE_FORE_SCHEMECOLOR_INDEX_BRIGHTNESS" val="0.8"/>
  <p:tag name="KSO_WM_UNIT_LINE_FORE_SCHEMECOLOR_INDEX" val="6"/>
  <p:tag name="KSO_WM_UNIT_LINE_FILL_TYPE" val="2"/>
  <p:tag name="KSO_WM_UNIT_SHADOW_SCHEMECOLOR_INDEX_BRIGHTNESS" val="0"/>
  <p:tag name="KSO_WM_UNIT_SHADOW_SCHEMECOLOR_INDEX" val="7"/>
</p:tagLst>
</file>

<file path=ppt/tags/tag151.xml><?xml version="1.0" encoding="utf-8"?>
<p:tagLst xmlns:p="http://schemas.openxmlformats.org/presentationml/2006/main">
  <p:tag name="KSO_WM_DIAGRAM_VIRTUALLY_FRAME" val="{&quot;height&quot;:262.96406466506494,&quot;left&quot;:418.35,&quot;top&quot;:109.58018730343902,&quot;width&quot;:490.42713631490915}"/>
  <p:tag name="KSO_WM_UNIT_FILL_FORE_SCHEMECOLOR_INDEX_BRIGHTNESS" val="0"/>
  <p:tag name="KSO_WM_UNIT_FILL_FORE_SCHEMECOLOR_INDEX" val="14"/>
  <p:tag name="KSO_WM_UNIT_FILL_TYPE" val="1"/>
  <p:tag name="KSO_WM_UNIT_LINE_FORE_SCHEMECOLOR_INDEX_BRIGHTNESS" val="0.8"/>
  <p:tag name="KSO_WM_UNIT_LINE_FORE_SCHEMECOLOR_INDEX" val="6"/>
  <p:tag name="KSO_WM_UNIT_LINE_FILL_TYPE" val="2"/>
  <p:tag name="KSO_WM_UNIT_SHADOW_SCHEMECOLOR_INDEX_BRIGHTNESS" val="0"/>
  <p:tag name="KSO_WM_UNIT_SHADOW_SCHEMECOLOR_INDEX" val="7"/>
</p:tagLst>
</file>

<file path=ppt/tags/tag152.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53.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54.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55.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5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57.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15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5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0.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2.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6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6.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7.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8.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9.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71.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2.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3.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4.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5.xml><?xml version="1.0" encoding="utf-8"?>
<p:tagLst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6.xml><?xml version="1.0" encoding="utf-8"?>
<p:tagLst xmlns:p="http://schemas.openxmlformats.org/presentationml/2006/main">
  <p:tag name="KSO_WM_UNIT_FILL_FORE_SCHEMECOLOR_INDEX_1_BRIGHTNESS" val="0"/>
  <p:tag name="KSO_WM_UNIT_FILL_FORE_SCHEMECOLOR_INDEX_1" val="6"/>
  <p:tag name="KSO_WM_UNIT_FILL_FORE_SCHEMECOLOR_INDEX_1_POS" val="0.02"/>
  <p:tag name="KSO_WM_UNIT_FILL_FORE_SCHEMECOLOR_INDEX_1_TRANS" val="0.57"/>
  <p:tag name="KSO_WM_UNIT_FILL_FORE_SCHEMECOLOR_INDEX_2_BRIGHTNESS" val="0"/>
  <p:tag name="KSO_WM_UNIT_FILL_FORE_SCHEMECOLOR_INDEX_2" val="5"/>
  <p:tag name="KSO_WM_UNIT_FILL_FORE_SCHEMECOLOR_INDEX_2_POS" val="0.74"/>
  <p:tag name="KSO_WM_UNIT_FILL_FORE_SCHEMECOLOR_INDEX_2_TRANS" val="1"/>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77.xml><?xml version="1.0" encoding="utf-8"?>
<p:tagLst xmlns:p="http://schemas.openxmlformats.org/presentationml/2006/main">
  <p:tag name="KSO_WM_UNIT_FILL_FORE_SCHEMECOLOR_INDEX_1_BRIGHTNESS" val="0"/>
  <p:tag name="KSO_WM_UNIT_FILL_FORE_SCHEMECOLOR_INDEX_1" val="6"/>
  <p:tag name="KSO_WM_UNIT_FILL_FORE_SCHEMECOLOR_INDEX_1_POS" val="0.02"/>
  <p:tag name="KSO_WM_UNIT_FILL_FORE_SCHEMECOLOR_INDEX_1_TRANS" val="0.57"/>
  <p:tag name="KSO_WM_UNIT_FILL_FORE_SCHEMECOLOR_INDEX_2_BRIGHTNESS" val="0"/>
  <p:tag name="KSO_WM_UNIT_FILL_FORE_SCHEMECOLOR_INDEX_2" val="5"/>
  <p:tag name="KSO_WM_UNIT_FILL_FORE_SCHEMECOLOR_INDEX_2_POS" val="0.74"/>
  <p:tag name="KSO_WM_UNIT_FILL_FORE_SCHEMECOLOR_INDEX_2_TRANS" val="1"/>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78.xml><?xml version="1.0" encoding="utf-8"?>
<p:tagLst xmlns:p="http://schemas.openxmlformats.org/presentationml/2006/main">
  <p:tag name="KSO_WM_UNIT_FILL_FORE_SCHEMECOLOR_INDEX_1_BRIGHTNESS" val="0"/>
  <p:tag name="KSO_WM_UNIT_FILL_FORE_SCHEMECOLOR_INDEX_1" val="6"/>
  <p:tag name="KSO_WM_UNIT_FILL_FORE_SCHEMECOLOR_INDEX_1_POS" val="0.02"/>
  <p:tag name="KSO_WM_UNIT_FILL_FORE_SCHEMECOLOR_INDEX_1_TRANS" val="0.57"/>
  <p:tag name="KSO_WM_UNIT_FILL_FORE_SCHEMECOLOR_INDEX_2_BRIGHTNESS" val="0"/>
  <p:tag name="KSO_WM_UNIT_FILL_FORE_SCHEMECOLOR_INDEX_2" val="5"/>
  <p:tag name="KSO_WM_UNIT_FILL_FORE_SCHEMECOLOR_INDEX_2_POS" val="0.74"/>
  <p:tag name="KSO_WM_UNIT_FILL_FORE_SCHEMECOLOR_INDEX_2_TRANS" val="1"/>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179.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80.xml><?xml version="1.0" encoding="utf-8"?>
<p:tagLst xmlns:p="http://schemas.openxmlformats.org/presentationml/2006/main">
  <p:tag name="KSO_WM_DIAGRAM_VIRTUALLY_FRAME" val="{&quot;height&quot;:262.96406466506494,&quot;left&quot;:418.35,&quot;top&quot;:109.58018730343902,&quot;width&quot;:490.42713631490915}"/>
  <p:tag name="KSO_WM_UNIT_FILL_FORE_SCHEMECOLOR_INDEX_BRIGHTNESS" val="0"/>
  <p:tag name="KSO_WM_UNIT_FILL_FORE_SCHEMECOLOR_INDEX" val="14"/>
  <p:tag name="KSO_WM_UNIT_FILL_TYPE" val="1"/>
  <p:tag name="KSO_WM_UNIT_LINE_FORE_SCHEMECOLOR_INDEX_BRIGHTNESS" val="0.8"/>
  <p:tag name="KSO_WM_UNIT_LINE_FORE_SCHEMECOLOR_INDEX" val="6"/>
  <p:tag name="KSO_WM_UNIT_LINE_FILL_TYPE" val="2"/>
  <p:tag name="KSO_WM_UNIT_SHADOW_SCHEMECOLOR_INDEX_BRIGHTNESS" val="0"/>
  <p:tag name="KSO_WM_UNIT_SHADOW_SCHEMECOLOR_INDEX" val="7"/>
  <p:tag name="KSO_WM_UNIT_TEXT_FILL_FORE_SCHEMECOLOR_INDEX_BRIGHTNESS" val="-0.35"/>
  <p:tag name="KSO_WM_UNIT_TEXT_FILL_FORE_SCHEMECOLOR_INDEX" val="14"/>
  <p:tag name="KSO_WM_UNIT_TEXT_FILL_TYPE" val="1"/>
</p:tagLst>
</file>

<file path=ppt/tags/tag181.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82.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83.xml><?xml version="1.0" encoding="utf-8"?>
<p:tagLst xmlns:p="http://schemas.openxmlformats.org/presentationml/2006/main">
  <p:tag name="KSO_WM_DIAGRAM_VIRTUALLY_FRAME" val="{&quot;height&quot;:262.96406466506494,&quot;left&quot;:418.35,&quot;top&quot;:109.58018730343902,&quot;width&quot;:490.42713631490915}"/>
  <p:tag name="KSO_WM_UNIT_FILL_FORE_SCHEMECOLOR_INDEX_BRIGHTNESS" val="0"/>
  <p:tag name="KSO_WM_UNIT_FILL_FORE_SCHEMECOLOR_INDEX" val="14"/>
  <p:tag name="KSO_WM_UNIT_FILL_TYPE" val="1"/>
  <p:tag name="KSO_WM_UNIT_LINE_FORE_SCHEMECOLOR_INDEX_BRIGHTNESS" val="0.8"/>
  <p:tag name="KSO_WM_UNIT_LINE_FORE_SCHEMECOLOR_INDEX" val="6"/>
  <p:tag name="KSO_WM_UNIT_LINE_FILL_TYPE" val="2"/>
  <p:tag name="KSO_WM_UNIT_SHADOW_SCHEMECOLOR_INDEX_BRIGHTNESS" val="0"/>
  <p:tag name="KSO_WM_UNIT_SHADOW_SCHEMECOLOR_INDEX" val="7"/>
</p:tagLst>
</file>

<file path=ppt/tags/tag184.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85.xml><?xml version="1.0" encoding="utf-8"?>
<p:tagLst xmlns:p="http://schemas.openxmlformats.org/presentationml/2006/main">
  <p:tag name="KSO_WM_DIAGRAM_VIRTUALLY_FRAME" val="{&quot;height&quot;:262.96406466506494,&quot;left&quot;:418.35,&quot;top&quot;:109.58018730343902,&quot;width&quot;:490.42713631490915}"/>
  <p:tag name="KSO_WM_UNIT_TEXT_FILL_FORE_SCHEMECOLOR_INDEX_BRIGHTNESS" val="-0.35"/>
  <p:tag name="KSO_WM_UNIT_TEXT_FILL_FORE_SCHEMECOLOR_INDEX" val="14"/>
  <p:tag name="KSO_WM_UNIT_TEXT_FILL_TYPE" val="1"/>
</p:tagLst>
</file>

<file path=ppt/tags/tag186.xml><?xml version="1.0" encoding="utf-8"?>
<p:tagLst xmlns:p="http://schemas.openxmlformats.org/presentationml/2006/main">
  <p:tag name="KSO_WM_SLIDE_BACKGROUND_TYPE" val="general"/>
</p:tagLst>
</file>

<file path=ppt/tags/tag187.xml><?xml version="1.0" encoding="utf-8"?>
<p:tagLst xmlns:p="http://schemas.openxmlformats.org/presentationml/2006/main">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976_7*a*1"/>
  <p:tag name="KSO_WM_TEMPLATE_CATEGORY" val="custom"/>
  <p:tag name="KSO_WM_TEMPLATE_INDEX" val="20220976"/>
  <p:tag name="KSO_WM_UNIT_LAYERLEVEL" val="1"/>
  <p:tag name="KSO_WM_TAG_VERSION" val="1.0"/>
  <p:tag name="KSO_WM_BEAUTIFY_FLAG" val="#wm#"/>
  <p:tag name="KSO_WM_UNIT_DEFAULT_FONT" val="36;44;2"/>
  <p:tag name="KSO_WM_UNIT_BLOCK" val="0"/>
  <p:tag name="KSO_WM_UNIT_DEC_AREA_ID" val="ad58175166bc4f63b70744db7376c287"/>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14"/>
  <p:tag name="KSO_WM_UNIT_TEXT_FILL_TYPE" val="1"/>
  <p:tag name="KSO_WM_UNIT_SMARTLAYOUT_COMPRESS_INFO" val="{&#10;    &quot;id&quot;: &quot;2021-11-19T15:00:17&quot;,&#10;    &quot;maxV&quot;: 30.79821850393702&#10;}&#10;"/>
</p:tagLst>
</file>

<file path=ppt/tags/tag18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20976_7*e*1"/>
  <p:tag name="KSO_WM_TEMPLATE_CATEGORY" val="custom"/>
  <p:tag name="KSO_WM_TEMPLATE_INDEX" val="20220976"/>
  <p:tag name="KSO_WM_UNIT_LAYERLEVEL" val="1"/>
  <p:tag name="KSO_WM_TAG_VERSION" val="1.0"/>
  <p:tag name="KSO_WM_BEAUTIFY_FLAG" val="#wm#"/>
  <p:tag name="KSO_WM_UNIT_BLOCK" val="0"/>
  <p:tag name="KSO_WM_UNIT_DEC_AREA_ID" val="74b9cdbc4d024d1abe191c54e1e59268"/>
  <p:tag name="KSO_WM_UNIT_DEFAULT_FONT" val="118;142;2"/>
  <p:tag name="KSO_WM_UNIT_PRESET_TEXT" val="03"/>
  <p:tag name="KSO_WM_UNIT_NOCLEAR" val="0"/>
  <p:tag name="KSO_WM_UNIT_VALUE" val="2"/>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5"/>
  <p:tag name="KSO_WM_UNIT_TEXT_FILL_TYPE" val="1"/>
  <p:tag name="KSO_WM_UNIT_SMARTLAYOUT_COMPRESS_INFO" val="{&#10;    &quot;id&quot;: &quot;2021-11-19T15:00:17&quot;,&#10;    &quot;max&quot;: 5.099559393784148e-05,&#10;    &quot;maxV&quot;: 44.38355314960633,&#10;    &quot;topChanged&quot;: 0&#10;}&#10;"/>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20976_7*i*1"/>
  <p:tag name="KSO_WM_TEMPLATE_CATEGORY" val="custom"/>
  <p:tag name="KSO_WM_TEMPLATE_INDEX" val="20220976"/>
  <p:tag name="KSO_WM_UNIT_LAYERLEVEL" val="1"/>
  <p:tag name="KSO_WM_TAG_VERSION" val="1.0"/>
  <p:tag name="KSO_WM_BEAUTIFY_FLAG" val="#wm#"/>
  <p:tag name="KSO_WM_UNIT_BLOCK" val="0"/>
  <p:tag name="KSO_WM_UNIT_SM_LIMIT_TYPE" val="4"/>
  <p:tag name="KSO_WM_UNIT_DEC_AREA_ID" val="35fe247a8f8b4ba9bce86f1ca7fdb11e"/>
  <p:tag name="KSO_WM_UNIT_DECORATE_INFO" val="{&quot;DecorateInfoH&quot;:{&quot;IsAbs&quot;:false},&quot;DecorateInfoW&quot;:{&quot;IsAbs&quot;:true},&quot;DecorateInfoX&quot;:{&quot;IsAbs&quot;:true,&quot;Pos&quot;:2},&quot;DecorateInfoY&quot;:{&quot;IsAbs&quot;:true,&quot;Pos&quot;:1},&quot;ReferentInfo&quot;:{&quot;Id&quot;:&quot;ad58175166bc4f63b70744db7376c287;cbebdb3316df4acebb25aebf772e514d&quot;,&quot;X&quot;:{&quot;Pos&quot;:0},&quot;Y&quot;:{&quot;Pos&quot;:1}},&quot;whChangeMode&quot;:0}"/>
  <p:tag name="KSO_WM_CHIP_GROUPID" val="617275e954cda7cf43af418d"/>
  <p:tag name="KSO_WM_CHIP_XID" val="617275e954cda7cf43af418b"/>
  <p:tag name="KSO_WM_CHIP_FILLAREA_FILL_RULE" val="{&quot;fill_align&quot;:&quot;cm&quot;,&quot;fill_mode&quot;:&quot;adaptive&quot;,&quot;sacle_strategy&quot;:&quot;smart&quot;}"/>
  <p:tag name="KSO_WM_UNIT_DEC_SUPPORTCHANGEPIC" val="0"/>
  <p:tag name="KSO_WM_UNIT_DEC_CHANGEPICRESERVED" val="0"/>
  <p:tag name="KSO_WM_ASSEMBLE_CHIP_INDEX" val="fc45748d90fe4c90af8e23d583b1e882"/>
  <p:tag name="KSO_WM_UNIT_LINE_FORE_SCHEMECOLOR_INDEX_BRIGHTNESS" val="0"/>
  <p:tag name="KSO_WM_UNIT_LINE_FORE_SCHEMECOLOR_INDEX" val="5"/>
  <p:tag name="KSO_WM_UNIT_LINE_FILL_TYPE" val="2"/>
</p:tagLst>
</file>

<file path=ppt/tags/tag190.xml><?xml version="1.0" encoding="utf-8"?>
<p:tagLst xmlns:p="http://schemas.openxmlformats.org/presentationml/2006/main">
  <p:tag name="KSO_WM_BEAUTIFY_FLAG" val="#wm#"/>
  <p:tag name="KSO_WM_TEMPLATE_CATEGORY" val="custom"/>
  <p:tag name="KSO_WM_TEMPLATE_INDEX" val="20220976"/>
  <p:tag name="KSO_WM_SLIDE_ID" val="custom20220976_7"/>
  <p:tag name="KSO_WM_TEMPLATE_SUBCATEGORY" val="21"/>
  <p:tag name="KSO_WM_TEMPLATE_MASTER_TYPE" val="1"/>
  <p:tag name="KSO_WM_TEMPLATE_COLOR_TYPE" val="1"/>
  <p:tag name="KSO_WM_SLIDE_ITEM_CNT" val="0"/>
  <p:tag name="KSO_WM_SLIDE_INDEX" val="7"/>
  <p:tag name="KSO_WM_TAG_VERSION" val="1.0"/>
  <p:tag name="KSO_WM_SLIDE_LAYOUT" val="a_e_f"/>
  <p:tag name="KSO_WM_SLIDE_LAYOUT_CNT" val="1_1_1"/>
  <p:tag name="KSO_WM_CHIP_INFOS" val="{&quot;type&quot;:0,&quot;layout_type&quot;:&quot;1_NF_C_3&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sectionTitle&quot;],&quot;useType&quot;:[&quot;ppt&quot;]}"/>
  <p:tag name="KSO_WM_CHIP_FILLPROP" val="[[{&quot;text_align&quot;:&quot;cm&quot;,&quot;text_direction&quot;:&quot;horizontal&quot;,&quot;support_big_font&quot;:false,&quot;picture_toward&quot;:0,&quot;picture_dockside&quot;:[],&quot;fill_id&quot;:&quot;96eefa8a9f884552bce8fe8b1f51256e&quot;,&quot;fill_align&quot;:&quot;cm&quot;,&quot;chip_types&quot;:[&quot;header&quot;,&quot;wordpuzzle&quot;]}]]"/>
  <p:tag name="KSO_WM_CHIP_DECFILLPROP" val="[]"/>
  <p:tag name="KSO_WM_CHIP_XID" val="61309648c37455bdf62aa28e"/>
  <p:tag name="KSO_WM_CHIP_GROUPID" val="61309648c37455bdf62aa28d"/>
  <p:tag name="KSO_WM_SLIDE_LAYOUT_INFO" val="{&quot;id&quot;:&quot;2021-11-19T15:00:17&quot;,&quot;margin&quot;:{&quot;bottom&quot;:6.426745414733887,&quot;left&quot;:5.52097225189209,&quot;right&quot;:5.52097225189209,&quot;top&quot;:6.428473472595215},&quot;type&quot;:0}"/>
  <p:tag name="KSO_WM_SLIDE_BK_DARK_LIGHT" val="2"/>
  <p:tag name="KSO_WM_SLIDE_BACKGROUND_TYPE" val="general"/>
  <p:tag name="KSO_WM_SLIDE_SUPPORT_FEATURE_TYPE" val="0"/>
  <p:tag name="KSO_WM_SLIDE_TYPE" val="sectionTitle"/>
  <p:tag name="KSO_WM_CHIP_COLORING" val="3"/>
  <p:tag name="KSO_WM_SLIDE_SUBTYPE" val="pureTxt"/>
  <p:tag name="KSO_WM_TEMPLATE_ASSEMBLE_XID" val="61974b7dc75558f33bc3a6e7"/>
  <p:tag name="KSO_WM_TEMPLATE_ASSEMBLE_GROUPID" val="618ddf349d7b144ec989f16d"/>
</p:tagLst>
</file>

<file path=ppt/tags/tag191.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1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06148_1*l_i*1_1"/>
  <p:tag name="KSO_WM_TEMPLATE_CATEGORY" val="diagram"/>
  <p:tag name="KSO_WM_TEMPLATE_INDEX" val="20206148"/>
  <p:tag name="KSO_WM_UNIT_LAYERLEVEL" val="1_1"/>
  <p:tag name="KSO_WM_TAG_VERSION" val="1.0"/>
  <p:tag name="KSO_WM_UNIT_LINE_FORE_SCHEMECOLOR_INDEX_BRIGHTNESS" val="0"/>
  <p:tag name="KSO_WM_UNIT_LINE_FORE_SCHEMECOLOR_INDEX" val="5"/>
  <p:tag name="KSO_WM_UNIT_LINE_FILL_TYPE" val="2"/>
  <p:tag name="KSO_WM_UNIT_USESOURCEFORMAT_APPLY" val="0"/>
  <p:tag name="KSO_WM_DIAGRAM_VIRTUALLY_FRAME" val="{&quot;height&quot;:371.57960629921257,&quot;left&quot;:36.25,&quot;top&quot;:114.2101574803149,&quot;width&quot;:888}"/>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06148_1*l_i*1_2"/>
  <p:tag name="KSO_WM_TEMPLATE_CATEGORY" val="diagram"/>
  <p:tag name="KSO_WM_TEMPLATE_INDEX" val="20206148"/>
  <p:tag name="KSO_WM_UNIT_LAYERLEVEL" val="1_1"/>
  <p:tag name="KSO_WM_TAG_VERSION" val="1.0"/>
  <p:tag name="KSO_WM_UNIT_LINE_FORE_SCHEMECOLOR_INDEX_BRIGHTNESS" val="0"/>
  <p:tag name="KSO_WM_UNIT_LINE_FORE_SCHEMECOLOR_INDEX" val="5"/>
  <p:tag name="KSO_WM_UNIT_LINE_FILL_TYPE" val="2"/>
  <p:tag name="KSO_WM_UNIT_USESOURCEFORMAT_APPLY" val="0"/>
  <p:tag name="KSO_WM_DIAGRAM_VIRTUALLY_FRAME" val="{&quot;height&quot;:371.57960629921257,&quot;left&quot;:36.25,&quot;top&quot;:114.2101574803149,&quot;width&quot;:888}"/>
</p:tagLst>
</file>

<file path=ppt/tags/tag197.xml><?xml version="1.0" encoding="utf-8"?>
<p:tagLst xmlns:p="http://schemas.openxmlformats.org/presentationml/2006/main">
  <p:tag name="PA" val="v5.2.5"/>
  <p:tag name="WHOLESPTYPE" val="Shape_SubTitle"/>
  <p:tag name="KSO_WM_UNIT_TEXT_FILL_FORE_SCHEMECOLOR_INDEX_BRIGHTNESS" val="0"/>
  <p:tag name="KSO_WM_UNIT_TEXT_FILL_FORE_SCHEMECOLOR_INDEX" val="5"/>
  <p:tag name="KSO_WM_UNIT_TEXT_FILL_TYPE" val="1"/>
</p:tagLst>
</file>

<file path=ppt/tags/tag198.xml><?xml version="1.0" encoding="utf-8"?>
<p:tagLst xmlns:p="http://schemas.openxmlformats.org/presentationml/2006/main">
  <p:tag name="RESOURCELIBID_LIB" val="308830"/>
  <p:tag name="WHOLEPAGETYPE" val="Page_Head"/>
  <p:tag name="KSO_WM_SLIDE_BACKGROUND_TYPE" val="general"/>
</p:tagLst>
</file>

<file path=ppt/tags/tag199.xml><?xml version="1.0" encoding="utf-8"?>
<p:tagLst xmlns:p="http://schemas.openxmlformats.org/presentationml/2006/main">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976_7*a*1"/>
  <p:tag name="KSO_WM_TEMPLATE_CATEGORY" val="custom"/>
  <p:tag name="KSO_WM_TEMPLATE_INDEX" val="20220976"/>
  <p:tag name="KSO_WM_UNIT_LAYERLEVEL" val="1"/>
  <p:tag name="KSO_WM_TAG_VERSION" val="1.0"/>
  <p:tag name="KSO_WM_BEAUTIFY_FLAG" val="#wm#"/>
  <p:tag name="KSO_WM_UNIT_DEFAULT_FONT" val="36;44;2"/>
  <p:tag name="KSO_WM_UNIT_BLOCK" val="0"/>
  <p:tag name="KSO_WM_UNIT_DEC_AREA_ID" val="ad58175166bc4f63b70744db7376c287"/>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14"/>
  <p:tag name="KSO_WM_UNIT_TEXT_FILL_TYPE" val="1"/>
  <p:tag name="KSO_WM_UNIT_SMARTLAYOUT_COMPRESS_INFO" val="{&#10;    &quot;id&quot;: &quot;2021-11-19T15:00:17&quot;,&#10;    &quot;maxV&quot;: 30.79821850393702&#10;}&#10;"/>
</p:tagLst>
</file>

<file path=ppt/tags/tag20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20976_7*e*1"/>
  <p:tag name="KSO_WM_TEMPLATE_CATEGORY" val="custom"/>
  <p:tag name="KSO_WM_TEMPLATE_INDEX" val="20220976"/>
  <p:tag name="KSO_WM_UNIT_LAYERLEVEL" val="1"/>
  <p:tag name="KSO_WM_TAG_VERSION" val="1.0"/>
  <p:tag name="KSO_WM_BEAUTIFY_FLAG" val="#wm#"/>
  <p:tag name="KSO_WM_UNIT_BLOCK" val="0"/>
  <p:tag name="KSO_WM_UNIT_DEC_AREA_ID" val="74b9cdbc4d024d1abe191c54e1e59268"/>
  <p:tag name="KSO_WM_UNIT_DEFAULT_FONT" val="118;142;2"/>
  <p:tag name="KSO_WM_UNIT_PRESET_TEXT" val="03"/>
  <p:tag name="KSO_WM_UNIT_NOCLEAR" val="0"/>
  <p:tag name="KSO_WM_UNIT_VALUE" val="2"/>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5"/>
  <p:tag name="KSO_WM_UNIT_TEXT_FILL_TYPE" val="1"/>
  <p:tag name="KSO_WM_UNIT_SMARTLAYOUT_COMPRESS_INFO" val="{&#10;    &quot;id&quot;: &quot;2021-11-19T15:00:17&quot;,&#10;    &quot;max&quot;: 5.099559393784148e-05,&#10;    &quot;maxV&quot;: 44.38355314960633,&#10;    &quot;topChanged&quot;: 0&#10;}&#10;"/>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20976_7*i*1"/>
  <p:tag name="KSO_WM_TEMPLATE_CATEGORY" val="custom"/>
  <p:tag name="KSO_WM_TEMPLATE_INDEX" val="20220976"/>
  <p:tag name="KSO_WM_UNIT_LAYERLEVEL" val="1"/>
  <p:tag name="KSO_WM_TAG_VERSION" val="1.0"/>
  <p:tag name="KSO_WM_BEAUTIFY_FLAG" val="#wm#"/>
  <p:tag name="KSO_WM_UNIT_BLOCK" val="0"/>
  <p:tag name="KSO_WM_UNIT_SM_LIMIT_TYPE" val="4"/>
  <p:tag name="KSO_WM_UNIT_DEC_AREA_ID" val="35fe247a8f8b4ba9bce86f1ca7fdb11e"/>
  <p:tag name="KSO_WM_UNIT_DECORATE_INFO" val="{&quot;DecorateInfoH&quot;:{&quot;IsAbs&quot;:false},&quot;DecorateInfoW&quot;:{&quot;IsAbs&quot;:true},&quot;DecorateInfoX&quot;:{&quot;IsAbs&quot;:true,&quot;Pos&quot;:2},&quot;DecorateInfoY&quot;:{&quot;IsAbs&quot;:true,&quot;Pos&quot;:1},&quot;ReferentInfo&quot;:{&quot;Id&quot;:&quot;ad58175166bc4f63b70744db7376c287;cbebdb3316df4acebb25aebf772e514d&quot;,&quot;X&quot;:{&quot;Pos&quot;:0},&quot;Y&quot;:{&quot;Pos&quot;:1}},&quot;whChangeMode&quot;:0}"/>
  <p:tag name="KSO_WM_CHIP_GROUPID" val="617275e954cda7cf43af418d"/>
  <p:tag name="KSO_WM_CHIP_XID" val="617275e954cda7cf43af418b"/>
  <p:tag name="KSO_WM_CHIP_FILLAREA_FILL_RULE" val="{&quot;fill_align&quot;:&quot;cm&quot;,&quot;fill_mode&quot;:&quot;adaptive&quot;,&quot;sacle_strategy&quot;:&quot;smart&quot;}"/>
  <p:tag name="KSO_WM_UNIT_DEC_SUPPORTCHANGEPIC" val="0"/>
  <p:tag name="KSO_WM_UNIT_DEC_CHANGEPICRESERVED" val="0"/>
  <p:tag name="KSO_WM_ASSEMBLE_CHIP_INDEX" val="fc45748d90fe4c90af8e23d583b1e882"/>
  <p:tag name="KSO_WM_UNIT_LINE_FORE_SCHEMECOLOR_INDEX_BRIGHTNESS" val="0"/>
  <p:tag name="KSO_WM_UNIT_LINE_FORE_SCHEMECOLOR_INDEX" val="5"/>
  <p:tag name="KSO_WM_UNIT_LINE_FILL_TYPE" val="2"/>
</p:tagLst>
</file>

<file path=ppt/tags/tag202.xml><?xml version="1.0" encoding="utf-8"?>
<p:tagLst xmlns:p="http://schemas.openxmlformats.org/presentationml/2006/main">
  <p:tag name="KSO_WM_BEAUTIFY_FLAG" val="#wm#"/>
  <p:tag name="KSO_WM_TEMPLATE_CATEGORY" val="custom"/>
  <p:tag name="KSO_WM_TEMPLATE_INDEX" val="20220976"/>
  <p:tag name="KSO_WM_SLIDE_ID" val="custom20220976_7"/>
  <p:tag name="KSO_WM_TEMPLATE_SUBCATEGORY" val="21"/>
  <p:tag name="KSO_WM_TEMPLATE_MASTER_TYPE" val="1"/>
  <p:tag name="KSO_WM_TEMPLATE_COLOR_TYPE" val="1"/>
  <p:tag name="KSO_WM_SLIDE_ITEM_CNT" val="0"/>
  <p:tag name="KSO_WM_SLIDE_INDEX" val="7"/>
  <p:tag name="KSO_WM_TAG_VERSION" val="1.0"/>
  <p:tag name="KSO_WM_SLIDE_LAYOUT" val="a_e_f"/>
  <p:tag name="KSO_WM_SLIDE_LAYOUT_CNT" val="1_1_1"/>
  <p:tag name="KSO_WM_CHIP_INFOS" val="{&quot;type&quot;:0,&quot;layout_type&quot;:&quot;1_NF_C_3&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sectionTitle&quot;],&quot;useType&quot;:[&quot;ppt&quot;]}"/>
  <p:tag name="KSO_WM_CHIP_FILLPROP" val="[[{&quot;text_align&quot;:&quot;cm&quot;,&quot;text_direction&quot;:&quot;horizontal&quot;,&quot;support_big_font&quot;:false,&quot;picture_toward&quot;:0,&quot;picture_dockside&quot;:[],&quot;fill_id&quot;:&quot;96eefa8a9f884552bce8fe8b1f51256e&quot;,&quot;fill_align&quot;:&quot;cm&quot;,&quot;chip_types&quot;:[&quot;header&quot;,&quot;wordpuzzle&quot;]}]]"/>
  <p:tag name="KSO_WM_CHIP_DECFILLPROP" val="[]"/>
  <p:tag name="KSO_WM_CHIP_XID" val="61309648c37455bdf62aa28e"/>
  <p:tag name="KSO_WM_CHIP_GROUPID" val="61309648c37455bdf62aa28d"/>
  <p:tag name="KSO_WM_SLIDE_LAYOUT_INFO" val="{&quot;id&quot;:&quot;2021-11-19T15:00:17&quot;,&quot;margin&quot;:{&quot;bottom&quot;:6.426745414733887,&quot;left&quot;:5.52097225189209,&quot;right&quot;:5.52097225189209,&quot;top&quot;:6.428473472595215},&quot;type&quot;:0}"/>
  <p:tag name="KSO_WM_SLIDE_BK_DARK_LIGHT" val="2"/>
  <p:tag name="KSO_WM_SLIDE_BACKGROUND_TYPE" val="general"/>
  <p:tag name="KSO_WM_SLIDE_SUPPORT_FEATURE_TYPE" val="0"/>
  <p:tag name="KSO_WM_SLIDE_TYPE" val="sectionTitle"/>
  <p:tag name="KSO_WM_CHIP_COLORING" val="3"/>
  <p:tag name="KSO_WM_SLIDE_SUBTYPE" val="pureTxt"/>
  <p:tag name="KSO_WM_TEMPLATE_ASSEMBLE_XID" val="61974b7dc75558f33bc3a6e7"/>
  <p:tag name="KSO_WM_TEMPLATE_ASSEMBLE_GROUPID" val="618ddf349d7b144ec989f16d"/>
</p:tagLst>
</file>

<file path=ppt/tags/tag20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04.xml><?xml version="1.0" encoding="utf-8"?>
<p:tagLst xmlns:p="http://schemas.openxmlformats.org/presentationml/2006/main">
  <p:tag name="PA" val="v5.2.5"/>
  <p:tag name="WHOLESPTYPE" val="Shape_SubTitle"/>
</p:tagLst>
</file>

<file path=ppt/tags/tag205.xml><?xml version="1.0" encoding="utf-8"?>
<p:tagLst xmlns:p="http://schemas.openxmlformats.org/presentationml/2006/main">
  <p:tag name="PA" val="v5.2.5"/>
  <p:tag name="WHOLESPTYPE" val="Shape_Other"/>
  <p:tag name="KSO_WM_DIAGRAM_VIRTUALLY_FRAME" val="{&quot;height&quot;:432.6,&quot;left&quot;:65.4,&quot;top&quot;:149.7,&quot;width&quot;:840.3}"/>
</p:tagLst>
</file>

<file path=ppt/tags/tag206.xml><?xml version="1.0" encoding="utf-8"?>
<p:tagLst xmlns:p="http://schemas.openxmlformats.org/presentationml/2006/main">
  <p:tag name="PA" val="v5.2.5"/>
  <p:tag name="KSO_WM_DIAGRAM_VIRTUALLY_FRAME" val="{&quot;height&quot;:432.6,&quot;left&quot;:65.4,&quot;top&quot;:149.7,&quot;width&quot;:840.3}"/>
  <p:tag name="KSO_WM_UNIT_FILL_FORE_SCHEMECOLOR_INDEX_BRIGHTNESS" val="0"/>
  <p:tag name="KSO_WM_UNIT_FILL_FORE_SCHEMECOLOR_INDEX" val="14"/>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07.xml><?xml version="1.0" encoding="utf-8"?>
<p:tagLst xmlns:p="http://schemas.openxmlformats.org/presentationml/2006/main">
  <p:tag name="PA" val="v5.2.5"/>
  <p:tag name="KSO_WM_DIAGRAM_VIRTUALLY_FRAME" val="{&quot;height&quot;:432.6,&quot;left&quot;:65.4,&quot;top&quot;:149.7,&quot;width&quot;:840.3}"/>
  <p:tag name="KSO_WM_UNIT_TEXT_FILL_FORE_SCHEMECOLOR_INDEX_BRIGHTNESS" val="0"/>
  <p:tag name="KSO_WM_UNIT_TEXT_FILL_FORE_SCHEMECOLOR_INDEX" val="13"/>
  <p:tag name="KSO_WM_UNIT_TEXT_FILL_TYPE" val="1"/>
</p:tagLst>
</file>

<file path=ppt/tags/tag208.xml><?xml version="1.0" encoding="utf-8"?>
<p:tagLst xmlns:p="http://schemas.openxmlformats.org/presentationml/2006/main">
  <p:tag name="PA" val="v5.2.5"/>
  <p:tag name="KSO_WM_DIAGRAM_VIRTUALLY_FRAME" val="{&quot;height&quot;:432.6,&quot;left&quot;:65.4,&quot;top&quot;:149.7,&quot;width&quot;:840.3}"/>
  <p:tag name="KSO_WM_UNIT_FILL_FORE_SCHEMECOLOR_INDEX_BRIGHTNESS" val="0"/>
  <p:tag name="KSO_WM_UNIT_FILL_FORE_SCHEMECOLOR_INDEX" val="14"/>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09.xml><?xml version="1.0" encoding="utf-8"?>
<p:tagLst xmlns:p="http://schemas.openxmlformats.org/presentationml/2006/main">
  <p:tag name="PA" val="v5.2.5"/>
  <p:tag name="KSO_WM_DIAGRAM_VIRTUALLY_FRAME" val="{&quot;height&quot;:432.6,&quot;left&quot;:65.4,&quot;top&quot;:149.7,&quot;width&quot;:840.3}"/>
  <p:tag name="KSO_WM_UNIT_TEXT_FILL_FORE_SCHEMECOLOR_INDEX_BRIGHTNESS" val="0"/>
  <p:tag name="KSO_WM_UNIT_TEXT_FILL_FORE_SCHEMECOLOR_INDEX" val="13"/>
  <p:tag name="KSO_WM_UNIT_TEXT_FILL_TYPE" val="1"/>
</p:tagLst>
</file>

<file path=ppt/tags/tag210.xml><?xml version="1.0" encoding="utf-8"?>
<p:tagLst xmlns:p="http://schemas.openxmlformats.org/presentationml/2006/main">
  <p:tag name="PA" val="v5.2.5"/>
  <p:tag name="KSO_WM_DIAGRAM_VIRTUALLY_FRAME" val="{&quot;height&quot;:432.6,&quot;left&quot;:65.4,&quot;top&quot;:149.7,&quot;width&quot;:840.3}"/>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1.xml><?xml version="1.0" encoding="utf-8"?>
<p:tagLst xmlns:p="http://schemas.openxmlformats.org/presentationml/2006/main">
  <p:tag name="PA" val="v5.2.5"/>
  <p:tag name="KSO_WM_DIAGRAM_VIRTUALLY_FRAME" val="{&quot;height&quot;:432.6,&quot;left&quot;:65.4,&quot;top&quot;:149.7,&quot;width&quot;:840.3}"/>
</p:tagLst>
</file>

<file path=ppt/tags/tag212.xml><?xml version="1.0" encoding="utf-8"?>
<p:tagLst xmlns:p="http://schemas.openxmlformats.org/presentationml/2006/main">
  <p:tag name="PA" val="v5.2.5"/>
</p:tagLst>
</file>

<file path=ppt/tags/tag213.xml><?xml version="1.0" encoding="utf-8"?>
<p:tagLst xmlns:p="http://schemas.openxmlformats.org/presentationml/2006/main">
  <p:tag name="RESOURCELIBID_LIB" val="308830"/>
  <p:tag name="WHOLEPAGETYPE" val="Page_Head"/>
  <p:tag name="KSO_WM_SLIDE_BACKGROUND_TYPE" val="general"/>
</p:tagLst>
</file>

<file path=ppt/tags/tag21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15.xml><?xml version="1.0" encoding="utf-8"?>
<p:tagLst xmlns:p="http://schemas.openxmlformats.org/presentationml/2006/main">
  <p:tag name="KSO_WM_UNIT_TABLE_BEAUTIFY" val="smartTable{29a6c877-4481-4964-956c-160b8f574504}"/>
  <p:tag name="TABLE_RECT" val="74.4*95.5509*811.2*403.1"/>
  <p:tag name="TABLE_EMPHASIZE_COLOR" val="6579300"/>
  <p:tag name="TABLE_ONEKEY_SKIN_IDX" val="0"/>
  <p:tag name="TABLE_SKINIDX" val="-1"/>
  <p:tag name="TABLE_COLORIDX" val="0"/>
  <p:tag name="TABLE_ENDDRAG_ORIGIN_RECT" val="829*366"/>
  <p:tag name="TABLE_ENDDRAG_RECT" val="63*105*829*366"/>
  <p:tag name="PA" val="v5.2.5"/>
  <p:tag name="WHOLESPTYPE" val="Shape_Other"/>
</p:tagLst>
</file>

<file path=ppt/tags/tag216.xml><?xml version="1.0" encoding="utf-8"?>
<p:tagLst xmlns:p="http://schemas.openxmlformats.org/presentationml/2006/main">
  <p:tag name="PA" val="v5.2.5"/>
  <p:tag name="WHOLESPTYPE" val="Shape_SubTitle"/>
</p:tagLst>
</file>

<file path=ppt/tags/tag217.xml><?xml version="1.0" encoding="utf-8"?>
<p:tagLst xmlns:p="http://schemas.openxmlformats.org/presentationml/2006/main">
  <p:tag name="RESOURCELIBID_LIB" val="308830"/>
  <p:tag name="WHOLEPAGETYPE" val="Page_Head"/>
  <p:tag name="KSO_WM_SLIDE_BACKGROUND_TYPE" val="general"/>
</p:tagLst>
</file>

<file path=ppt/tags/tag218.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19.xml><?xml version="1.0" encoding="utf-8"?>
<p:tagLst xmlns:p="http://schemas.openxmlformats.org/presentationml/2006/main">
  <p:tag name="PA" val="v5.2.5"/>
  <p:tag name="WHOLESPTYPE" val="Shape_SubTitle"/>
</p:tagLst>
</file>

<file path=ppt/tags/tag220.xml><?xml version="1.0" encoding="utf-8"?>
<p:tagLst xmlns:p="http://schemas.openxmlformats.org/presentationml/2006/main">
  <p:tag name="PA" val="v5.2.5"/>
  <p:tag name="WHOLESPTYPE" val="Shape_Other"/>
  <p:tag name="KSO_WM_UNIT_TABLE_BEAUTIFY" val="smartTable{2cb846d6-16e3-446a-86fb-4f330b6a6aa4}"/>
  <p:tag name="TABLE_RECT" val="22.8*101.864*914.4*412.9"/>
  <p:tag name="TABLE_EMPHASIZE_COLOR" val="6579300"/>
  <p:tag name="TABLE_ONEKEY_SKIN_IDX" val="0"/>
  <p:tag name="TABLE_SKINIDX" val="-1"/>
  <p:tag name="TABLE_COLORIDX" val="0"/>
  <p:tag name="TABLE_ENDDRAG_ORIGIN_RECT" val="829*401"/>
  <p:tag name="TABLE_ENDDRAG_RECT" val="78*113*829*401"/>
</p:tagLst>
</file>

<file path=ppt/tags/tag221.xml><?xml version="1.0" encoding="utf-8"?>
<p:tagLst xmlns:p="http://schemas.openxmlformats.org/presentationml/2006/main">
  <p:tag name="RESOURCELIBID_LIB" val="308830"/>
  <p:tag name="WHOLEPAGETYPE" val="Page_Head"/>
  <p:tag name="KSO_WM_SLIDE_BACKGROUND_TYPE" val="general"/>
</p:tagLst>
</file>

<file path=ppt/tags/tag222.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23.xml><?xml version="1.0" encoding="utf-8"?>
<p:tagLst xmlns:p="http://schemas.openxmlformats.org/presentationml/2006/main">
  <p:tag name="PA" val="v5.2.5"/>
  <p:tag name="WHOLESPTYPE" val="Shape_Other"/>
</p:tagLst>
</file>

<file path=ppt/tags/tag224.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25.xml><?xml version="1.0" encoding="utf-8"?>
<p:tagLst xmlns:p="http://schemas.openxmlformats.org/presentationml/2006/main">
  <p:tag name="PA" val="v5.2.5"/>
  <p:tag name="KSO_WM_UNIT_FILL_FORE_SCHEMECOLOR_INDEX_BRIGHTNESS" val="0"/>
  <p:tag name="KSO_WM_UNIT_FILL_FORE_SCHEMECOLOR_INDEX" val="14"/>
  <p:tag name="KSO_WM_UNIT_FILL_TYPE" val="1"/>
</p:tagLst>
</file>

<file path=ppt/tags/tag226.xml><?xml version="1.0" encoding="utf-8"?>
<p:tagLst xmlns:p="http://schemas.openxmlformats.org/presentationml/2006/main">
  <p:tag name="PA" val="v5.2.5"/>
  <p:tag name="KSO_WM_UNIT_TEXT_FILL_FORE_SCHEMECOLOR_INDEX_BRIGHTNESS" val="0.15"/>
  <p:tag name="KSO_WM_UNIT_TEXT_FILL_FORE_SCHEMECOLOR_INDEX" val="13"/>
  <p:tag name="KSO_WM_UNIT_TEXT_FILL_TYPE" val="1"/>
</p:tagLst>
</file>

<file path=ppt/tags/tag227.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28.xml><?xml version="1.0" encoding="utf-8"?>
<p:tagLst xmlns:p="http://schemas.openxmlformats.org/presentationml/2006/main">
  <p:tag name="PA" val="v5.2.5"/>
  <p:tag name="KSO_WM_UNIT_FILL_FORE_SCHEMECOLOR_INDEX_BRIGHTNESS" val="0"/>
  <p:tag name="KSO_WM_UNIT_FILL_FORE_SCHEMECOLOR_INDEX" val="14"/>
  <p:tag name="KSO_WM_UNIT_FILL_TYPE" val="1"/>
</p:tagLst>
</file>

<file path=ppt/tags/tag229.xml><?xml version="1.0" encoding="utf-8"?>
<p:tagLst xmlns:p="http://schemas.openxmlformats.org/presentationml/2006/main">
  <p:tag name="PA" val="v5.2.5"/>
  <p:tag name="KSO_WM_UNIT_TEXT_FILL_FORE_SCHEMECOLOR_INDEX_BRIGHTNESS" val="0.15"/>
  <p:tag name="KSO_WM_UNIT_TEXT_FILL_FORE_SCHEMECOLOR_INDEX" val="13"/>
  <p:tag name="KSO_WM_UNIT_TEXT_FILL_TYPE" val="1"/>
</p:tagLst>
</file>

<file path=ppt/tags/tag230.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1.xml><?xml version="1.0" encoding="utf-8"?>
<p:tagLst xmlns:p="http://schemas.openxmlformats.org/presentationml/2006/main">
  <p:tag name="PA" val="v5.2.5"/>
  <p:tag name="KSO_WM_UNIT_FILL_FORE_SCHEMECOLOR_INDEX_BRIGHTNESS" val="0"/>
  <p:tag name="KSO_WM_UNIT_FILL_FORE_SCHEMECOLOR_INDEX" val="14"/>
  <p:tag name="KSO_WM_UNIT_FILL_TYPE" val="1"/>
</p:tagLst>
</file>

<file path=ppt/tags/tag232.xml><?xml version="1.0" encoding="utf-8"?>
<p:tagLst xmlns:p="http://schemas.openxmlformats.org/presentationml/2006/main">
  <p:tag name="PA" val="v5.2.5"/>
  <p:tag name="KSO_WM_UNIT_TEXT_FILL_FORE_SCHEMECOLOR_INDEX_BRIGHTNESS" val="0.15"/>
  <p:tag name="KSO_WM_UNIT_TEXT_FILL_FORE_SCHEMECOLOR_INDEX" val="13"/>
  <p:tag name="KSO_WM_UNIT_TEXT_FILL_TYPE" val="1"/>
</p:tagLst>
</file>

<file path=ppt/tags/tag233.xml><?xml version="1.0" encoding="utf-8"?>
<p:tagLst xmlns:p="http://schemas.openxmlformats.org/presentationml/2006/main">
  <p:tag name="PA" val="v5.2.5"/>
  <p:tag name="WHOLESPTYPE" val="Shape_SubTitle"/>
</p:tagLst>
</file>

<file path=ppt/tags/tag234.xml><?xml version="1.0" encoding="utf-8"?>
<p:tagLst xmlns:p="http://schemas.openxmlformats.org/presentationml/2006/main">
  <p:tag name="RESOURCELIBID_LIB" val="308830"/>
  <p:tag name="WHOLEPAGETYPE" val="Page_Head"/>
  <p:tag name="KSO_WM_SLIDE_BACKGROUND_TYPE" val="general"/>
</p:tagLst>
</file>

<file path=ppt/tags/tag235.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36.xml><?xml version="1.0" encoding="utf-8"?>
<p:tagLst xmlns:p="http://schemas.openxmlformats.org/presentationml/2006/main">
  <p:tag name="PA" val="v5.2.5"/>
  <p:tag name="WHOLESPTYPE" val="Shape_Other"/>
</p:tagLst>
</file>

<file path=ppt/tags/tag237.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38.xml><?xml version="1.0" encoding="utf-8"?>
<p:tagLst xmlns:p="http://schemas.openxmlformats.org/presentationml/2006/main">
  <p:tag name="PA" val="v5.2.5"/>
  <p:tag name="KSO_WM_UNIT_TEXT_FILL_FORE_SCHEMECOLOR_INDEX_BRIGHTNESS" val="0.15"/>
  <p:tag name="KSO_WM_UNIT_TEXT_FILL_FORE_SCHEMECOLOR_INDEX" val="13"/>
  <p:tag name="KSO_WM_UNIT_TEXT_FILL_TYPE" val="1"/>
</p:tagLst>
</file>

<file path=ppt/tags/tag239.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40.xml><?xml version="1.0" encoding="utf-8"?>
<p:tagLst xmlns:p="http://schemas.openxmlformats.org/presentationml/2006/main">
  <p:tag name="PA" val="v5.2.5"/>
  <p:tag name="KSO_WM_UNIT_TEXT_FILL_FORE_SCHEMECOLOR_INDEX_BRIGHTNESS" val="0.15"/>
  <p:tag name="KSO_WM_UNIT_TEXT_FILL_FORE_SCHEMECOLOR_INDEX" val="13"/>
  <p:tag name="KSO_WM_UNIT_TEXT_FILL_TYPE" val="1"/>
</p:tagLst>
</file>

<file path=ppt/tags/tag241.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42.xml><?xml version="1.0" encoding="utf-8"?>
<p:tagLst xmlns:p="http://schemas.openxmlformats.org/presentationml/2006/main">
  <p:tag name="PA" val="v5.2.5"/>
  <p:tag name="KSO_WM_UNIT_TEXT_FILL_FORE_SCHEMECOLOR_INDEX_BRIGHTNESS" val="0.15"/>
  <p:tag name="KSO_WM_UNIT_TEXT_FILL_FORE_SCHEMECOLOR_INDEX" val="13"/>
  <p:tag name="KSO_WM_UNIT_TEXT_FILL_TYPE" val="1"/>
</p:tagLst>
</file>

<file path=ppt/tags/tag243.xml><?xml version="1.0" encoding="utf-8"?>
<p:tagLst xmlns:p="http://schemas.openxmlformats.org/presentationml/2006/main">
  <p:tag name="PA" val="v5.2.5"/>
  <p:tag name="WHOLESPTYPE" val="Shape_SubTitle"/>
</p:tagLst>
</file>

<file path=ppt/tags/tag244.xml><?xml version="1.0" encoding="utf-8"?>
<p:tagLst xmlns:p="http://schemas.openxmlformats.org/presentationml/2006/main">
  <p:tag name="RESOURCELIBID_LIB" val="308830"/>
  <p:tag name="WHOLEPAGETYPE" val="Page_Head"/>
  <p:tag name="KSO_WM_SLIDE_BACKGROUND_TYPE" val="general"/>
</p:tagLst>
</file>

<file path=ppt/tags/tag245.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46.xml><?xml version="1.0" encoding="utf-8"?>
<p:tagLst xmlns:p="http://schemas.openxmlformats.org/presentationml/2006/main">
  <p:tag name="PA" val="v5.2.5"/>
  <p:tag name="WHOLESPTYPE" val="Shape_Other"/>
</p:tagLst>
</file>

<file path=ppt/tags/tag247.xml><?xml version="1.0" encoding="utf-8"?>
<p:tagLst xmlns:p="http://schemas.openxmlformats.org/presentationml/2006/main">
  <p:tag name="PA" val="v5.2.5"/>
  <p:tag name="WHOLESPTYPE" val="Shape_Other"/>
</p:tagLst>
</file>

<file path=ppt/tags/tag248.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49.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50.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251.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252.xml><?xml version="1.0" encoding="utf-8"?>
<p:tagLst xmlns:p="http://schemas.openxmlformats.org/presentationml/2006/main">
  <p:tag name="PA" val="v5.2.5"/>
  <p:tag name="KSO_WM_UNIT_TEXT_FILL_FORE_SCHEMECOLOR_INDEX_BRIGHTNESS" val="0"/>
  <p:tag name="KSO_WM_UNIT_TEXT_FILL_FORE_SCHEMECOLOR_INDEX" val="14"/>
  <p:tag name="KSO_WM_UNIT_TEXT_FILL_TYPE" val="1"/>
</p:tagLst>
</file>

<file path=ppt/tags/tag253.xml><?xml version="1.0" encoding="utf-8"?>
<p:tagLst xmlns:p="http://schemas.openxmlformats.org/presentationml/2006/main">
  <p:tag name="PA" val="v5.2.5"/>
  <p:tag name="KSO_WM_UNIT_TEXT_FILL_FORE_SCHEMECOLOR_INDEX_BRIGHTNESS" val="0"/>
  <p:tag name="KSO_WM_UNIT_TEXT_FILL_FORE_SCHEMECOLOR_INDEX" val="14"/>
  <p:tag name="KSO_WM_UNIT_TEXT_FILL_TYPE" val="1"/>
</p:tagLst>
</file>

<file path=ppt/tags/tag254.xml><?xml version="1.0" encoding="utf-8"?>
<p:tagLst xmlns:p="http://schemas.openxmlformats.org/presentationml/2006/main">
  <p:tag name="PA" val="v5.2.5"/>
  <p:tag name="KSO_WM_UNIT_TEXT_FILL_FORE_SCHEMECOLOR_INDEX_BRIGHTNESS" val="0"/>
  <p:tag name="KSO_WM_UNIT_TEXT_FILL_FORE_SCHEMECOLOR_INDEX" val="14"/>
  <p:tag name="KSO_WM_UNIT_TEXT_FILL_TYPE" val="1"/>
</p:tagLst>
</file>

<file path=ppt/tags/tag255.xml><?xml version="1.0" encoding="utf-8"?>
<p:tagLst xmlns:p="http://schemas.openxmlformats.org/presentationml/2006/main">
  <p:tag name="PA" val="v5.2.5"/>
  <p:tag name="WHOLESPTYPE" val="Shape_Pictire"/>
  <p:tag name="KSO_WM_UNIT_TEXT_FILL_FORE_SCHEMECOLOR_INDEX_BRIGHTNESS" val="0"/>
  <p:tag name="KSO_WM_UNIT_TEXT_FILL_FORE_SCHEMECOLOR_INDEX" val="2"/>
  <p:tag name="KSO_WM_UNIT_TEXT_FILL_TYPE" val="1"/>
</p:tagLst>
</file>

<file path=ppt/tags/tag256.xml><?xml version="1.0" encoding="utf-8"?>
<p:tagLst xmlns:p="http://schemas.openxmlformats.org/presentationml/2006/main">
  <p:tag name="PA" val="v5.2.5"/>
  <p:tag name="WHOLESPTYPE" val="Shape_SubTitle"/>
</p:tagLst>
</file>

<file path=ppt/tags/tag257.xml><?xml version="1.0" encoding="utf-8"?>
<p:tagLst xmlns:p="http://schemas.openxmlformats.org/presentationml/2006/main">
  <p:tag name="RESOURCELIBID_LIB" val="308830"/>
  <p:tag name="WHOLEPAGETYPE" val="Page_Head"/>
  <p:tag name="KSO_WM_SLIDE_BACKGROUND_TYPE" val="general"/>
</p:tagLst>
</file>

<file path=ppt/tags/tag258.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59.xml><?xml version="1.0" encoding="utf-8"?>
<p:tagLst xmlns:p="http://schemas.openxmlformats.org/presentationml/2006/main">
  <p:tag name="PA" val="v5.2.5"/>
  <p:tag name="WHOLESPTYPE" val="Shape_Other"/>
</p:tagLst>
</file>

<file path=ppt/tags/tag260.xml><?xml version="1.0" encoding="utf-8"?>
<p:tagLst xmlns:p="http://schemas.openxmlformats.org/presentationml/2006/main">
  <p:tag name="PA" val="v5.2.5"/>
</p:tagLst>
</file>

<file path=ppt/tags/tag261.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62.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63.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64.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65.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66.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67.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68.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69.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0.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1.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2.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3.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4.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5.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6.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7.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8.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79.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0.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1.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2.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3.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4.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5.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6.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7.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88.xml><?xml version="1.0" encoding="utf-8"?>
<p:tagLst xmlns:p="http://schemas.openxmlformats.org/presentationml/2006/main">
  <p:tag name="PA" val="v5.2.5"/>
  <p:tag name="WHOLESPTYPE" val="Shape_Pictire"/>
</p:tagLst>
</file>

<file path=ppt/tags/tag289.xml><?xml version="1.0" encoding="utf-8"?>
<p:tagLst xmlns:p="http://schemas.openxmlformats.org/presentationml/2006/main">
  <p:tag name="PA" val="v5.2.5"/>
  <p:tag name="WHOLESPTYPE" val="Shape_SubTitle"/>
</p:tagLst>
</file>

<file path=ppt/tags/tag290.xml><?xml version="1.0" encoding="utf-8"?>
<p:tagLst xmlns:p="http://schemas.openxmlformats.org/presentationml/2006/main">
  <p:tag name="RESOURCELIBID_LIB" val="308830"/>
  <p:tag name="WHOLEPAGETYPE" val="Page_Head"/>
  <p:tag name="KSO_WM_SLIDE_BACKGROUND_TYPE" val="general"/>
</p:tagLst>
</file>

<file path=ppt/tags/tag291.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292.xml><?xml version="1.0" encoding="utf-8"?>
<p:tagLst xmlns:p="http://schemas.openxmlformats.org/presentationml/2006/main">
  <p:tag name="PA" val="v5.2.5"/>
  <p:tag name="WHOLESPTYPE" val="Shape_Title"/>
  <p:tag name="SHADOWSRC" val="true"/>
  <p:tag name="SCENESHAPETYPE" val="SceneShape"/>
  <p:tag name="SCENESHAPESUBTYPE" val="ScenePicShape"/>
  <p:tag name="SCENESHAPENAME" val="幻影图形"/>
  <p:tag name="LOOPID" val="637841604745047872"/>
  <p:tag name="SCANEADDTIONSP" val="false"/>
  <p:tag name="RESOURCEID" val="637841604745067826"/>
  <p:tag name="SCENEID" val="Unkown"/>
  <p:tag name="SCENELINKIDS" val="49155|40|41|42"/>
  <p:tag name="ANIMSTRING" val="97dc195e9db14a91331b8d825796bfd8"/>
  <p:tag name="KSO_WM_UNIT_TEXT_FILL_FORE_SCHEMECOLOR_INDEX_BRIGHTNESS" val="0"/>
  <p:tag name="KSO_WM_UNIT_TEXT_FILL_FORE_SCHEMECOLOR_INDEX" val="13"/>
  <p:tag name="KSO_WM_UNIT_TEXT_FILL_TYPE" val="1"/>
</p:tagLst>
</file>

<file path=ppt/tags/tag293.xml><?xml version="1.0" encoding="utf-8"?>
<p:tagLst xmlns:p="http://schemas.openxmlformats.org/presentationml/2006/main">
  <p:tag name="PA" val="v5.2.5"/>
  <p:tag name="WHOLESPTYPE" val="Shape_Other"/>
</p:tagLst>
</file>

<file path=ppt/tags/tag294.xml><?xml version="1.0" encoding="utf-8"?>
<p:tagLst xmlns:p="http://schemas.openxmlformats.org/presentationml/2006/main">
  <p:tag name="PA" val="v5.2.5"/>
</p:tagLst>
</file>

<file path=ppt/tags/tag295.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96.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97.xml><?xml version="1.0" encoding="utf-8"?>
<p:tagLst xmlns:p="http://schemas.openxmlformats.org/presentationml/2006/main">
  <p:tag name="PA" val="v5.2.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98.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299.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00.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01.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02.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03.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04.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05.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06.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07.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08.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09.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0.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1.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2.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3.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4.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5.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6.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7.xml><?xml version="1.0" encoding="utf-8"?>
<p:tagLst xmlns:p="http://schemas.openxmlformats.org/presentationml/2006/main">
  <p:tag name="PA" val="v5.2.5"/>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8.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19.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0.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1.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2.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3.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4.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5.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6.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27.xml><?xml version="1.0" encoding="utf-8"?>
<p:tagLst xmlns:p="http://schemas.openxmlformats.org/presentationml/2006/main">
  <p:tag name="PA" val="v5.2.5"/>
  <p:tag name="WHOLESPTYPE" val="Shape_Pictire"/>
</p:tagLst>
</file>

<file path=ppt/tags/tag328.xml><?xml version="1.0" encoding="utf-8"?>
<p:tagLst xmlns:p="http://schemas.openxmlformats.org/presentationml/2006/main">
  <p:tag name="PA" val="v5.2.5"/>
  <p:tag name="WHOLESPTYPE" val="Shape_Title"/>
  <p:tag name="SCANEADDTIONSP" val="true"/>
  <p:tag name="SCENESHAPETYPE" val="SceneShape"/>
  <p:tag name="SCENESHAPESUBTYPE" val="ScenePicShape"/>
  <p:tag name="SCENESHAPENAME" val="幻影图形"/>
  <p:tag name="LOOPID" val="637841604745047872"/>
  <p:tag name="RESOURCEID" val="637841604745067826"/>
  <p:tag name="SCENEID" val="Unkown"/>
  <p:tag name="SCENELINKIDS" val="49155|40|41|42"/>
  <p:tag name="ANIMSTRING" val="97dc195e9db14a91331b8d825796bfd8"/>
  <p:tag name="KSO_WM_UNIT_TEXT_FILL_FORE_SCHEMECOLOR_INDEX_BRIGHTNESS" val="0"/>
  <p:tag name="KSO_WM_UNIT_TEXT_FILL_FORE_SCHEMECOLOR_INDEX" val="13"/>
  <p:tag name="KSO_WM_UNIT_TEXT_FILL_TYPE" val="1"/>
</p:tagLst>
</file>

<file path=ppt/tags/tag329.xml><?xml version="1.0" encoding="utf-8"?>
<p:tagLst xmlns:p="http://schemas.openxmlformats.org/presentationml/2006/main">
  <p:tag name="PA" val="v5.2.5"/>
  <p:tag name="WHOLESPTYPE" val="Shape_Title"/>
  <p:tag name="SCANEADDTIONSP" val="true"/>
  <p:tag name="SCENESHAPETYPE" val="SceneShape"/>
  <p:tag name="SCENESHAPESUBTYPE" val="ScenePicShape"/>
  <p:tag name="SCENESHAPENAME" val="幻影图形"/>
  <p:tag name="LOOPID" val="637841604745047872"/>
  <p:tag name="RESOURCEID" val="637841604745067826"/>
  <p:tag name="SCENEID" val="Unkown"/>
  <p:tag name="SCENELINKIDS" val="49155|40|41|42"/>
  <p:tag name="ANIMSTRING" val="97dc195e9db14a91331b8d825796bfd8"/>
  <p:tag name="KSO_WM_UNIT_TEXT_FILL_FORE_SCHEMECOLOR_INDEX_BRIGHTNESS" val="0"/>
  <p:tag name="KSO_WM_UNIT_TEXT_FILL_FORE_SCHEMECOLOR_INDEX" val="13"/>
  <p:tag name="KSO_WM_UNIT_TEXT_FILL_TYPE" val="1"/>
</p:tagLst>
</file>

<file path=ppt/tags/tag330.xml><?xml version="1.0" encoding="utf-8"?>
<p:tagLst xmlns:p="http://schemas.openxmlformats.org/presentationml/2006/main">
  <p:tag name="PA" val="v5.2.5"/>
  <p:tag name="WHOLESPTYPE" val="Shape_Title"/>
  <p:tag name="SCANEADDTIONSP" val="true"/>
  <p:tag name="SCENESHAPETYPE" val="SceneShape"/>
  <p:tag name="SCENESHAPESUBTYPE" val="ScenePicShape"/>
  <p:tag name="SCENESHAPENAME" val="幻影图形"/>
  <p:tag name="LOOPID" val="637841604745047872"/>
  <p:tag name="RESOURCEID" val="637841604745067826"/>
  <p:tag name="SCENEID" val="Unkown"/>
  <p:tag name="SCENELINKIDS" val="49155|40|41|42"/>
  <p:tag name="ANIMSTRING" val="97dc195e9db14a91331b8d825796bfd8"/>
  <p:tag name="KSO_WM_UNIT_TEXT_FILL_FORE_SCHEMECOLOR_INDEX_BRIGHTNESS" val="0"/>
  <p:tag name="KSO_WM_UNIT_TEXT_FILL_FORE_SCHEMECOLOR_INDEX" val="13"/>
  <p:tag name="KSO_WM_UNIT_TEXT_FILL_TYPE" val="1"/>
</p:tagLst>
</file>

<file path=ppt/tags/tag331.xml><?xml version="1.0" encoding="utf-8"?>
<p:tagLst xmlns:p="http://schemas.openxmlformats.org/presentationml/2006/main">
  <p:tag name="PA" val="v5.2.5"/>
  <p:tag name="WHOLESPTYPE" val="Shape_SubTitle"/>
</p:tagLst>
</file>

<file path=ppt/tags/tag332.xml><?xml version="1.0" encoding="utf-8"?>
<p:tagLst xmlns:p="http://schemas.openxmlformats.org/presentationml/2006/main">
  <p:tag name="RESOURCELIBID_LIB" val="308830"/>
  <p:tag name="WHOLEPAGETYPE" val="Page_Head"/>
  <p:tag name="LINKREPLACED" val="True"/>
  <p:tag name="KSO_WM_SLIDE_BACKGROUND_TYPE" val="general"/>
</p:tagLst>
</file>

<file path=ppt/tags/tag33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334.xml><?xml version="1.0" encoding="utf-8"?>
<p:tagLst xmlns:p="http://schemas.openxmlformats.org/presentationml/2006/main">
  <p:tag name="PA" val="v5.2.5"/>
  <p:tag name="WHOLESPTYPE" val="Shape_Other"/>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35.xml><?xml version="1.0" encoding="utf-8"?>
<p:tagLst xmlns:p="http://schemas.openxmlformats.org/presentationml/2006/main">
  <p:tag name="PA" val="v5.2.5"/>
  <p:tag name="WHOLESPTYPE" val="Shape_SubTitle"/>
</p:tagLst>
</file>

<file path=ppt/tags/tag336.xml><?xml version="1.0" encoding="utf-8"?>
<p:tagLst xmlns:p="http://schemas.openxmlformats.org/presentationml/2006/main">
  <p:tag name="PA" val="v5.2.5"/>
  <p:tag name="WHOLESPTYPE" val="Shape_Pictire"/>
</p:tagLst>
</file>

<file path=ppt/tags/tag337.xml><?xml version="1.0" encoding="utf-8"?>
<p:tagLst xmlns:p="http://schemas.openxmlformats.org/presentationml/2006/main">
  <p:tag name="PA" val="v5.2.5"/>
  <p:tag name="WHOLESPTYPE" val="Shape_Other"/>
</p:tagLst>
</file>

<file path=ppt/tags/tag338.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39.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40.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41.xml><?xml version="1.0" encoding="utf-8"?>
<p:tagLst xmlns:p="http://schemas.openxmlformats.org/presentationml/2006/main">
  <p:tag name="PA" val="v5.2.5"/>
  <p:tag name="KSO_WM_UNIT_FILL_FORE_SCHEMECOLOR_INDEX_BRIGHTNESS" val="0"/>
  <p:tag name="KSO_WM_UNIT_FILL_FORE_SCHEMECOLOR_INDEX" val="5"/>
  <p:tag name="KSO_WM_UNIT_FILL_TYPE" val="1"/>
</p:tagLst>
</file>

<file path=ppt/tags/tag342.xml><?xml version="1.0" encoding="utf-8"?>
<p:tagLst xmlns:p="http://schemas.openxmlformats.org/presentationml/2006/main">
  <p:tag name="PA" val="v5.2.5"/>
  <p:tag name="KSO_WM_UNIT_FILL_FORE_SCHEMECOLOR_INDEX_BRIGHTNESS" val="0"/>
  <p:tag name="KSO_WM_UNIT_FILL_FORE_SCHEMECOLOR_INDEX" val="5"/>
  <p:tag name="KSO_WM_UNIT_FILL_TYPE" val="1"/>
</p:tagLst>
</file>

<file path=ppt/tags/tag343.xml><?xml version="1.0" encoding="utf-8"?>
<p:tagLst xmlns:p="http://schemas.openxmlformats.org/presentationml/2006/main">
  <p:tag name="PA" val="v5.2.5"/>
  <p:tag name="WHOLESPTYPE" val="Shape_SubTitle"/>
</p:tagLst>
</file>

<file path=ppt/tags/tag344.xml><?xml version="1.0" encoding="utf-8"?>
<p:tagLst xmlns:p="http://schemas.openxmlformats.org/presentationml/2006/main">
  <p:tag name="RESOURCELIBID_LIB" val="308830"/>
  <p:tag name="WHOLEPAGETYPE" val="Page_Head"/>
  <p:tag name="KSO_WM_SLIDE_BACKGROUND_TYPE" val="general"/>
</p:tagLst>
</file>

<file path=ppt/tags/tag345.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3*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efeaf98f91f9498e99de965a6cfc7080"/>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8.xml><?xml version="1.0" encoding="utf-8"?>
<p:tagLst xmlns:p="http://schemas.openxmlformats.org/presentationml/2006/main">
  <p:tag name="PA" val="v5.2.5"/>
  <p:tag name="WHOLESPTYPE" val="Shape_SubTitle"/>
</p:tagLst>
</file>

<file path=ppt/tags/tag349.xml><?xml version="1.0" encoding="utf-8"?>
<p:tagLst xmlns:p="http://schemas.openxmlformats.org/presentationml/2006/main">
  <p:tag name="KSO_WM_SLIDE_ID" val="diagram20220260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260"/>
  <p:tag name="KSO_WM_SLIDE_LAYOUT" val="d"/>
  <p:tag name="KSO_WM_SLIDE_LAYOUT_CNT" val="1"/>
  <p:tag name="KSO_WM_SLIDE_TYPE" val="text"/>
  <p:tag name="KSO_WM_SLIDE_SUBTYPE" val="picTxt"/>
  <p:tag name="KSO_WM_SLIDE_LAYOUTTYPE" val="topbottom"/>
  <p:tag name="KSO_WM_SLIDE_SIZE" val="890*516"/>
  <p:tag name="KSO_WM_SLIDE_POSITION" val="36*0"/>
  <p:tag name="KSO_WM_SLIDE_LAYOUT_INFO" val="{&quot;backgroundInfo&quot;:[{&quot;bottom&quot;:0,&quot;bottomAbs&quot;:false,&quot;left&quot;:0,&quot;leftAbs&quot;:false,&quot;right&quot;:0,&quot;rightAbs&quot;:false,&quot;top&quot;:0,&quot;topAbs&quot;:false,&quot;type&quot;:&quot;general&quot;}],&quot;id&quot;:&quot;2024-07-11T01:11:30&quot;,&quot;margin&quot;:{&quot;bottom&quot;:0.847000002861023,&quot;left&quot;:1.2699999809265137,&quot;right&quot;:1.2699999809265137,&quot;top&quot;:2.9629998207092285},&quot;type&quot;:0}"/>
  <p:tag name="KSO_WM_SLIDE_RATIO" val="1.777778"/>
  <p:tag name="KSO_WM_SLIDE_BACKGROUND" val="[&quot;general&quot;]"/>
  <p:tag name="KSO_WM_SLIDE_BACKGROUND_TYPE" val="general"/>
</p:tagLst>
</file>

<file path=ppt/tags/tag350.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351.xml><?xml version="1.0" encoding="utf-8"?>
<p:tagLst xmlns:p="http://schemas.openxmlformats.org/presentationml/2006/main">
  <p:tag name="PA" val="v5.2.5"/>
  <p:tag name="WHOLESPTYPE" val="Shape_Other"/>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52.xml><?xml version="1.0" encoding="utf-8"?>
<p:tagLst xmlns:p="http://schemas.openxmlformats.org/presentationml/2006/main">
  <p:tag name="PA" val="v5.2.5"/>
  <p:tag name="WHOLESPTYPE" val="Shape_SubTitle"/>
</p:tagLst>
</file>

<file path=ppt/tags/tag353.xml><?xml version="1.0" encoding="utf-8"?>
<p:tagLst xmlns:p="http://schemas.openxmlformats.org/presentationml/2006/main">
  <p:tag name="PA" val="v5.2.5"/>
  <p:tag name="WHOLESPTYPE" val="Shape_Pictire"/>
</p:tagLst>
</file>

<file path=ppt/tags/tag354.xml><?xml version="1.0" encoding="utf-8"?>
<p:tagLst xmlns:p="http://schemas.openxmlformats.org/presentationml/2006/main">
  <p:tag name="PA" val="v5.2.5"/>
  <p:tag name="KSO_WM_UNIT_TEXT_FILL_FORE_SCHEMECOLOR_INDEX_BRIGHTNESS" val="0"/>
  <p:tag name="KSO_WM_UNIT_TEXT_FILL_FORE_SCHEMECOLOR_INDEX" val="13"/>
  <p:tag name="KSO_WM_UNIT_TEXT_FILL_TYPE" val="1"/>
</p:tagLst>
</file>

<file path=ppt/tags/tag355.xml><?xml version="1.0" encoding="utf-8"?>
<p:tagLst xmlns:p="http://schemas.openxmlformats.org/presentationml/2006/main">
  <p:tag name="PA" val="v5.2.5"/>
  <p:tag name="KSO_WM_UNIT_FILL_FORE_SCHEMECOLOR_INDEX_BRIGHTNESS" val="0"/>
  <p:tag name="KSO_WM_UNIT_FILL_FORE_SCHEMECOLOR_INDEX" val="5"/>
  <p:tag name="KSO_WM_UNIT_FILL_TYPE" val="1"/>
</p:tagLst>
</file>

<file path=ppt/tags/tag356.xml><?xml version="1.0" encoding="utf-8"?>
<p:tagLst xmlns:p="http://schemas.openxmlformats.org/presentationml/2006/main">
  <p:tag name="PA" val="v5.2.5"/>
  <p:tag name="KSO_WM_UNIT_FILL_FORE_SCHEMECOLOR_INDEX_BRIGHTNESS" val="0"/>
  <p:tag name="KSO_WM_UNIT_FILL_FORE_SCHEMECOLOR_INDEX" val="5"/>
  <p:tag name="KSO_WM_UNIT_FILL_TYPE" val="1"/>
</p:tagLst>
</file>

<file path=ppt/tags/tag357.xml><?xml version="1.0" encoding="utf-8"?>
<p:tagLst xmlns:p="http://schemas.openxmlformats.org/presentationml/2006/main">
  <p:tag name="PA" val="v5.2.5"/>
  <p:tag name="WHOLESPTYPE" val="Shape_SubTitle"/>
</p:tagLst>
</file>

<file path=ppt/tags/tag358.xml><?xml version="1.0" encoding="utf-8"?>
<p:tagLst xmlns:p="http://schemas.openxmlformats.org/presentationml/2006/main">
  <p:tag name="RESOURCELIBID_LIB" val="308830"/>
  <p:tag name="WHOLEPAGETYPE" val="Page_Head"/>
  <p:tag name="KSO_WM_SLIDE_BACKGROUND_TYPE" val="general"/>
</p:tagLst>
</file>

<file path=ppt/tags/tag359.xml><?xml version="1.0" encoding="utf-8"?>
<p:tagLst xmlns:p="http://schemas.openxmlformats.org/presentationml/2006/main">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976_7*a*1"/>
  <p:tag name="KSO_WM_TEMPLATE_CATEGORY" val="custom"/>
  <p:tag name="KSO_WM_TEMPLATE_INDEX" val="20220976"/>
  <p:tag name="KSO_WM_UNIT_LAYERLEVEL" val="1"/>
  <p:tag name="KSO_WM_TAG_VERSION" val="1.0"/>
  <p:tag name="KSO_WM_BEAUTIFY_FLAG" val="#wm#"/>
  <p:tag name="KSO_WM_UNIT_DEFAULT_FONT" val="36;44;2"/>
  <p:tag name="KSO_WM_UNIT_BLOCK" val="0"/>
  <p:tag name="KSO_WM_UNIT_DEC_AREA_ID" val="ad58175166bc4f63b70744db7376c287"/>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14"/>
  <p:tag name="KSO_WM_UNIT_TEXT_FILL_TYPE" val="1"/>
  <p:tag name="KSO_WM_UNIT_SMARTLAYOUT_COMPRESS_INFO" val="{&#10;    &quot;id&quot;: &quot;2021-11-19T15:00:17&quot;,&#10;    &quot;maxV&quot;: 30.79821850393702&#10;}&#10;"/>
</p:tagLst>
</file>

<file path=ppt/tags/tag3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20976_7*e*1"/>
  <p:tag name="KSO_WM_TEMPLATE_CATEGORY" val="custom"/>
  <p:tag name="KSO_WM_TEMPLATE_INDEX" val="20220976"/>
  <p:tag name="KSO_WM_UNIT_LAYERLEVEL" val="1"/>
  <p:tag name="KSO_WM_TAG_VERSION" val="1.0"/>
  <p:tag name="KSO_WM_BEAUTIFY_FLAG" val="#wm#"/>
  <p:tag name="KSO_WM_UNIT_BLOCK" val="0"/>
  <p:tag name="KSO_WM_UNIT_DEC_AREA_ID" val="74b9cdbc4d024d1abe191c54e1e59268"/>
  <p:tag name="KSO_WM_UNIT_DEFAULT_FONT" val="118;142;2"/>
  <p:tag name="KSO_WM_UNIT_PRESET_TEXT" val="03"/>
  <p:tag name="KSO_WM_UNIT_NOCLEAR" val="0"/>
  <p:tag name="KSO_WM_UNIT_VALUE" val="2"/>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5"/>
  <p:tag name="KSO_WM_UNIT_TEXT_FILL_TYPE" val="1"/>
  <p:tag name="KSO_WM_UNIT_SMARTLAYOUT_COMPRESS_INFO" val="{&#10;    &quot;id&quot;: &quot;2021-11-19T15:00:17&quot;,&#10;    &quot;max&quot;: 5.099559393784148e-05,&#10;    &quot;maxV&quot;: 44.38355314960633,&#10;    &quot;topChanged&quot;: 0&#10;}&#10;"/>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20976_7*i*1"/>
  <p:tag name="KSO_WM_TEMPLATE_CATEGORY" val="custom"/>
  <p:tag name="KSO_WM_TEMPLATE_INDEX" val="20220976"/>
  <p:tag name="KSO_WM_UNIT_LAYERLEVEL" val="1"/>
  <p:tag name="KSO_WM_TAG_VERSION" val="1.0"/>
  <p:tag name="KSO_WM_BEAUTIFY_FLAG" val="#wm#"/>
  <p:tag name="KSO_WM_UNIT_BLOCK" val="0"/>
  <p:tag name="KSO_WM_UNIT_SM_LIMIT_TYPE" val="4"/>
  <p:tag name="KSO_WM_UNIT_DEC_AREA_ID" val="35fe247a8f8b4ba9bce86f1ca7fdb11e"/>
  <p:tag name="KSO_WM_UNIT_DECORATE_INFO" val="{&quot;DecorateInfoH&quot;:{&quot;IsAbs&quot;:false},&quot;DecorateInfoW&quot;:{&quot;IsAbs&quot;:true},&quot;DecorateInfoX&quot;:{&quot;IsAbs&quot;:true,&quot;Pos&quot;:2},&quot;DecorateInfoY&quot;:{&quot;IsAbs&quot;:true,&quot;Pos&quot;:1},&quot;ReferentInfo&quot;:{&quot;Id&quot;:&quot;ad58175166bc4f63b70744db7376c287;cbebdb3316df4acebb25aebf772e514d&quot;,&quot;X&quot;:{&quot;Pos&quot;:0},&quot;Y&quot;:{&quot;Pos&quot;:1}},&quot;whChangeMode&quot;:0}"/>
  <p:tag name="KSO_WM_CHIP_GROUPID" val="617275e954cda7cf43af418d"/>
  <p:tag name="KSO_WM_CHIP_XID" val="617275e954cda7cf43af418b"/>
  <p:tag name="KSO_WM_CHIP_FILLAREA_FILL_RULE" val="{&quot;fill_align&quot;:&quot;cm&quot;,&quot;fill_mode&quot;:&quot;adaptive&quot;,&quot;sacle_strategy&quot;:&quot;smart&quot;}"/>
  <p:tag name="KSO_WM_UNIT_DEC_SUPPORTCHANGEPIC" val="0"/>
  <p:tag name="KSO_WM_UNIT_DEC_CHANGEPICRESERVED" val="0"/>
  <p:tag name="KSO_WM_ASSEMBLE_CHIP_INDEX" val="fc45748d90fe4c90af8e23d583b1e882"/>
  <p:tag name="KSO_WM_UNIT_LINE_FORE_SCHEMECOLOR_INDEX_BRIGHTNESS" val="0"/>
  <p:tag name="KSO_WM_UNIT_LINE_FORE_SCHEMECOLOR_INDEX" val="5"/>
  <p:tag name="KSO_WM_UNIT_LINE_FILL_TYPE" val="2"/>
</p:tagLst>
</file>

<file path=ppt/tags/tag362.xml><?xml version="1.0" encoding="utf-8"?>
<p:tagLst xmlns:p="http://schemas.openxmlformats.org/presentationml/2006/main">
  <p:tag name="KSO_WM_BEAUTIFY_FLAG" val="#wm#"/>
  <p:tag name="KSO_WM_TEMPLATE_CATEGORY" val="custom"/>
  <p:tag name="KSO_WM_TEMPLATE_INDEX" val="20220976"/>
  <p:tag name="KSO_WM_SLIDE_ID" val="custom20220976_7"/>
  <p:tag name="KSO_WM_TEMPLATE_SUBCATEGORY" val="21"/>
  <p:tag name="KSO_WM_TEMPLATE_MASTER_TYPE" val="1"/>
  <p:tag name="KSO_WM_TEMPLATE_COLOR_TYPE" val="1"/>
  <p:tag name="KSO_WM_SLIDE_ITEM_CNT" val="0"/>
  <p:tag name="KSO_WM_SLIDE_INDEX" val="7"/>
  <p:tag name="KSO_WM_TAG_VERSION" val="1.0"/>
  <p:tag name="KSO_WM_SLIDE_LAYOUT" val="a_e_f"/>
  <p:tag name="KSO_WM_SLIDE_LAYOUT_CNT" val="1_1_1"/>
  <p:tag name="KSO_WM_CHIP_INFOS" val="{&quot;type&quot;:0,&quot;layout_type&quot;:&quot;1_NF_C_3&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sectionTitle&quot;],&quot;useType&quot;:[&quot;ppt&quot;]}"/>
  <p:tag name="KSO_WM_CHIP_FILLPROP" val="[[{&quot;text_align&quot;:&quot;cm&quot;,&quot;text_direction&quot;:&quot;horizontal&quot;,&quot;support_big_font&quot;:false,&quot;picture_toward&quot;:0,&quot;picture_dockside&quot;:[],&quot;fill_id&quot;:&quot;96eefa8a9f884552bce8fe8b1f51256e&quot;,&quot;fill_align&quot;:&quot;cm&quot;,&quot;chip_types&quot;:[&quot;header&quot;,&quot;wordpuzzle&quot;]}]]"/>
  <p:tag name="KSO_WM_CHIP_DECFILLPROP" val="[]"/>
  <p:tag name="KSO_WM_CHIP_XID" val="61309648c37455bdf62aa28e"/>
  <p:tag name="KSO_WM_CHIP_GROUPID" val="61309648c37455bdf62aa28d"/>
  <p:tag name="KSO_WM_SLIDE_LAYOUT_INFO" val="{&quot;id&quot;:&quot;2021-11-19T15:00:17&quot;,&quot;margin&quot;:{&quot;bottom&quot;:6.426745414733887,&quot;left&quot;:5.52097225189209,&quot;right&quot;:5.52097225189209,&quot;top&quot;:6.428473472595215},&quot;type&quot;:0}"/>
  <p:tag name="KSO_WM_SLIDE_BK_DARK_LIGHT" val="2"/>
  <p:tag name="KSO_WM_SLIDE_BACKGROUND_TYPE" val="general"/>
  <p:tag name="KSO_WM_SLIDE_SUPPORT_FEATURE_TYPE" val="0"/>
  <p:tag name="KSO_WM_SLIDE_TYPE" val="sectionTitle"/>
  <p:tag name="KSO_WM_CHIP_COLORING" val="3"/>
  <p:tag name="KSO_WM_SLIDE_SUBTYPE" val="pureTxt"/>
  <p:tag name="KSO_WM_TEMPLATE_ASSEMBLE_XID" val="61974b7dc75558f33bc3a6e7"/>
  <p:tag name="KSO_WM_TEMPLATE_ASSEMBLE_GROUPID" val="618ddf349d7b144ec989f16d"/>
</p:tagLst>
</file>

<file path=ppt/tags/tag36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06148_1*l_i*1_1"/>
  <p:tag name="KSO_WM_TEMPLATE_CATEGORY" val="diagram"/>
  <p:tag name="KSO_WM_TEMPLATE_INDEX" val="20206148"/>
  <p:tag name="KSO_WM_UNIT_LAYERLEVEL" val="1_1"/>
  <p:tag name="KSO_WM_TAG_VERSION" val="1.0"/>
  <p:tag name="KSO_WM_BEAUTIFY_FLAG" val="#wm#"/>
  <p:tag name="KSO_WM_UNIT_LINE_FORE_SCHEMECOLOR_INDEX_BRIGHTNESS" val="0"/>
  <p:tag name="KSO_WM_UNIT_LINE_FORE_SCHEMECOLOR_INDEX" val="5"/>
  <p:tag name="KSO_WM_UNIT_LINE_FILL_TYPE" val="2"/>
  <p:tag name="KSO_WM_UNIT_USESOURCEFORMAT_APPLY" val="0"/>
  <p:tag name="KSO_WM_DIAGRAM_VIRTUALLY_FRAME" val="{&quot;height&quot;:371.57960629921257,&quot;left&quot;:36.25,&quot;top&quot;:114.2101574803149,&quot;width&quot;:888}"/>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06148_1*l_i*1_2"/>
  <p:tag name="KSO_WM_TEMPLATE_CATEGORY" val="diagram"/>
  <p:tag name="KSO_WM_TEMPLATE_INDEX" val="20206148"/>
  <p:tag name="KSO_WM_UNIT_LAYERLEVEL" val="1_1"/>
  <p:tag name="KSO_WM_TAG_VERSION" val="1.0"/>
  <p:tag name="KSO_WM_BEAUTIFY_FLAG" val="#wm#"/>
  <p:tag name="KSO_WM_UNIT_LINE_FORE_SCHEMECOLOR_INDEX_BRIGHTNESS" val="0"/>
  <p:tag name="KSO_WM_UNIT_LINE_FORE_SCHEMECOLOR_INDEX" val="5"/>
  <p:tag name="KSO_WM_UNIT_LINE_FILL_TYPE" val="2"/>
  <p:tag name="KSO_WM_UNIT_USESOURCEFORMAT_APPLY" val="0"/>
  <p:tag name="KSO_WM_DIAGRAM_VIRTUALLY_FRAME" val="{&quot;height&quot;:371.57960629921257,&quot;left&quot;:36.25,&quot;top&quot;:114.2101574803149,&quot;width&quot;:888}"/>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6148_1*l_h_i*1_1_1"/>
  <p:tag name="KSO_WM_TEMPLATE_CATEGORY" val="diagram"/>
  <p:tag name="KSO_WM_TEMPLATE_INDEX" val="20206148"/>
  <p:tag name="KSO_WM_UNIT_LAYERLEVEL" val="1_1_1"/>
  <p:tag name="KSO_WM_TAG_VERSION" val="1.0"/>
  <p:tag name="KSO_WM_BEAUTIFY_FLAG" val="#wm#"/>
  <p:tag name="KSO_WM_UNIT_FILL_FORE_SCHEMECOLOR_INDEX_BRIGHTNESS" val="0"/>
  <p:tag name="KSO_WM_UNIT_FILL_FORE_SCHEMECOLOR_INDEX" val="16"/>
  <p:tag name="KSO_WM_UNIT_FILL_TYPE" val="1"/>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USESOURCEFORMAT_APPLY" val="0"/>
  <p:tag name="KSO_WM_DIAGRAM_VIRTUALLY_FRAME" val="{&quot;height&quot;:371.57960629921257,&quot;left&quot;:36.25,&quot;top&quot;:114.2101574803149,&quot;width&quot;:888}"/>
</p:tagLst>
</file>

<file path=ppt/tags/tag367.xml><?xml version="1.0" encoding="utf-8"?>
<p:tagLst xmlns:p="http://schemas.openxmlformats.org/presentationml/2006/main">
  <p:tag name="KSO_WM_UNIT_SUBTYPE" val="a"/>
  <p:tag name="KSO_WM_UNIT_PRESET_TEXT_INDEX" val="6"/>
  <p:tag name="KSO_WM_UNIT_PRESET_TEXT_LEN" val="53"/>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6148_1*l_h_f*1_1_1"/>
  <p:tag name="KSO_WM_TEMPLATE_CATEGORY" val="diagram"/>
  <p:tag name="KSO_WM_TEMPLATE_INDEX" val="20206148"/>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71.57960629921257,&quot;left&quot;:36.25,&quot;top&quot;:114.2101574803149,&quot;width&quot;:888}"/>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6148_1*l_h_i*1_2_1"/>
  <p:tag name="KSO_WM_TEMPLATE_CATEGORY" val="diagram"/>
  <p:tag name="KSO_WM_TEMPLATE_INDEX" val="20206148"/>
  <p:tag name="KSO_WM_UNIT_LAYERLEVEL" val="1_1_1"/>
  <p:tag name="KSO_WM_TAG_VERSION" val="1.0"/>
  <p:tag name="KSO_WM_BEAUTIFY_FLAG" val="#wm#"/>
  <p:tag name="KSO_WM_UNIT_FILL_FORE_SCHEMECOLOR_INDEX_BRIGHTNESS" val="0"/>
  <p:tag name="KSO_WM_UNIT_FILL_FORE_SCHEMECOLOR_INDEX" val="16"/>
  <p:tag name="KSO_WM_UNIT_FILL_TYPE" val="1"/>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USESOURCEFORMAT_APPLY" val="0"/>
  <p:tag name="KSO_WM_DIAGRAM_VIRTUALLY_FRAME" val="{&quot;height&quot;:371.57960629921257,&quot;left&quot;:36.25,&quot;top&quot;:114.2101574803149,&quot;width&quot;:888}"/>
</p:tagLst>
</file>

<file path=ppt/tags/tag369.xml><?xml version="1.0" encoding="utf-8"?>
<p:tagLst xmlns:p="http://schemas.openxmlformats.org/presentationml/2006/main">
  <p:tag name="KSO_WM_UNIT_SUBTYPE" val="a"/>
  <p:tag name="KSO_WM_UNIT_PRESET_TEXT_INDEX" val="6"/>
  <p:tag name="KSO_WM_UNIT_PRESET_TEXT_LEN" val="53"/>
  <p:tag name="KSO_WM_UNIT_NOCLEAR" val="0"/>
  <p:tag name="KSO_WM_UNIT_VALUE" val="1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6148_1*l_h_f*1_2_1"/>
  <p:tag name="KSO_WM_TEMPLATE_CATEGORY" val="diagram"/>
  <p:tag name="KSO_WM_TEMPLATE_INDEX" val="20206148"/>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71.57960629921257,&quot;left&quot;:36.25,&quot;top&quot;:114.2101574803149,&quot;width&quot;:888}"/>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6148_1*l_h_i*1_3_1"/>
  <p:tag name="KSO_WM_TEMPLATE_CATEGORY" val="diagram"/>
  <p:tag name="KSO_WM_TEMPLATE_INDEX" val="20206148"/>
  <p:tag name="KSO_WM_UNIT_LAYERLEVEL" val="1_1_1"/>
  <p:tag name="KSO_WM_TAG_VERSION" val="1.0"/>
  <p:tag name="KSO_WM_BEAUTIFY_FLAG" val="#wm#"/>
  <p:tag name="KSO_WM_UNIT_FILL_FORE_SCHEMECOLOR_INDEX_BRIGHTNESS" val="0"/>
  <p:tag name="KSO_WM_UNIT_FILL_FORE_SCHEMECOLOR_INDEX" val="16"/>
  <p:tag name="KSO_WM_UNIT_FILL_TYPE" val="1"/>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USESOURCEFORMAT_APPLY" val="0"/>
  <p:tag name="KSO_WM_DIAGRAM_VIRTUALLY_FRAME" val="{&quot;height&quot;:371.57960629921257,&quot;left&quot;:36.25,&quot;top&quot;:114.2101574803149,&quot;width&quot;:888}"/>
</p:tagLst>
</file>

<file path=ppt/tags/tag371.xml><?xml version="1.0" encoding="utf-8"?>
<p:tagLst xmlns:p="http://schemas.openxmlformats.org/presentationml/2006/main">
  <p:tag name="KSO_WM_UNIT_SUBTYPE" val="a"/>
  <p:tag name="KSO_WM_UNIT_PRESET_TEXT_INDEX" val="6"/>
  <p:tag name="KSO_WM_UNIT_PRESET_TEXT_LEN" val="53"/>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6148_1*l_h_f*1_3_1"/>
  <p:tag name="KSO_WM_TEMPLATE_CATEGORY" val="diagram"/>
  <p:tag name="KSO_WM_TEMPLATE_INDEX" val="20206148"/>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71.57960629921257,&quot;left&quot;:36.25,&quot;top&quot;:114.2101574803149,&quot;width&quot;:888}"/>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6148_1*l_h_i*1_4_1"/>
  <p:tag name="KSO_WM_TEMPLATE_CATEGORY" val="diagram"/>
  <p:tag name="KSO_WM_TEMPLATE_INDEX" val="20206148"/>
  <p:tag name="KSO_WM_UNIT_LAYERLEVEL" val="1_1_1"/>
  <p:tag name="KSO_WM_TAG_VERSION" val="1.0"/>
  <p:tag name="KSO_WM_BEAUTIFY_FLAG" val="#wm#"/>
  <p:tag name="KSO_WM_UNIT_FILL_FORE_SCHEMECOLOR_INDEX_BRIGHTNESS" val="0"/>
  <p:tag name="KSO_WM_UNIT_FILL_FORE_SCHEMECOLOR_INDEX" val="16"/>
  <p:tag name="KSO_WM_UNIT_FILL_TYPE" val="1"/>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USESOURCEFORMAT_APPLY" val="0"/>
  <p:tag name="KSO_WM_DIAGRAM_VIRTUALLY_FRAME" val="{&quot;height&quot;:371.57960629921257,&quot;left&quot;:36.25,&quot;top&quot;:114.2101574803149,&quot;width&quot;:888}"/>
</p:tagLst>
</file>

<file path=ppt/tags/tag373.xml><?xml version="1.0" encoding="utf-8"?>
<p:tagLst xmlns:p="http://schemas.openxmlformats.org/presentationml/2006/main">
  <p:tag name="KSO_WM_UNIT_SUBTYPE" val="a"/>
  <p:tag name="KSO_WM_UNIT_PRESET_TEXT_INDEX" val="6"/>
  <p:tag name="KSO_WM_UNIT_PRESET_TEXT_LEN" val="53"/>
  <p:tag name="KSO_WM_UNIT_NOCLEAR" val="0"/>
  <p:tag name="KSO_WM_UNIT_VALUE" val="1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6148_1*l_h_f*1_4_1"/>
  <p:tag name="KSO_WM_TEMPLATE_CATEGORY" val="diagram"/>
  <p:tag name="KSO_WM_TEMPLATE_INDEX" val="20206148"/>
  <p:tag name="KSO_WM_UNIT_LAYERLEVEL" val="1_1_1"/>
  <p:tag name="KSO_WM_TAG_VERSION" val="1.0"/>
  <p:tag name="KSO_WM_BEAUTIFY_FLAG" val="#wm#"/>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71.57960629921257,&quot;left&quot;:36.25,&quot;top&quot;:114.2101574803149,&quot;width&quot;:888}"/>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376.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04"/>
  <p:tag name="KSO_WM_SLIDE_POSITION" val="36*12"/>
  <p:tag name="KSO_WM_TAG_VERSION" val="1.0"/>
  <p:tag name="KSO_WM_BEAUTIFY_FLAG" val="#wm#"/>
  <p:tag name="KSO_WM_TEMPLATE_CATEGORY" val="diagram"/>
  <p:tag name="KSO_WM_TEMPLATE_INDEX" val="20220059"/>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4-07-11T02:20:48&quot;,&quot;maxSize&quot;:{&quot;size1&quot;:22.2},&quot;minSize&quot;:{&quot;size1&quot;:13.5},&quot;normalSize&quot;:{&quot;size1&quot;:13.5},&quot;subLayout&quot;:[{&quot;id&quot;:&quot;2024-07-11T02:20:48&quot;,&quot;margin&quot;:{&quot;bottom&quot;:0.025999998673796654,&quot;left&quot;:2.117000102996826,&quot;right&quot;:1.2699999809265137,&quot;top&quot;:0.4230000376701355},&quot;type&quot;:0},{&quot;id&quot;:&quot;2024-07-11T02:20:48&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377.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380.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Lst>
</file>

<file path=ppt/tags/tag381.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Lst>
</file>

<file path=ppt/tags/tag382.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Lst>
</file>

<file path=ppt/tags/tag383.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Lst>
</file>

<file path=ppt/tags/tag384.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Lst>
</file>

<file path=ppt/tags/tag38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Lst>
</file>

<file path=ppt/tags/tag386.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04"/>
  <p:tag name="KSO_WM_SLIDE_POSITION" val="36*12"/>
  <p:tag name="KSO_WM_TAG_VERSION" val="1.0"/>
  <p:tag name="KSO_WM_BEAUTIFY_FLAG" val="#wm#"/>
  <p:tag name="KSO_WM_TEMPLATE_CATEGORY" val="diagram"/>
  <p:tag name="KSO_WM_TEMPLATE_INDEX" val="20220059"/>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4-07-11T02:20:48&quot;,&quot;maxSize&quot;:{&quot;size1&quot;:22.2},&quot;minSize&quot;:{&quot;size1&quot;:13.5},&quot;normalSize&quot;:{&quot;size1&quot;:13.5},&quot;subLayout&quot;:[{&quot;id&quot;:&quot;2024-07-11T02:20:48&quot;,&quot;margin&quot;:{&quot;bottom&quot;:0.025999998673796654,&quot;left&quot;:2.117000102996826,&quot;right&quot;:1.2699999809265137,&quot;top&quot;:0.4230000376701355},&quot;type&quot;:0},{&quot;id&quot;:&quot;2024-07-11T02:20:48&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387.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388.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根据需要可酌情增减文字，以便观者可以准确理解您所传达的信息。单击此处输入你的正文，文字就是您思想的提炼。"/>
  <p:tag name="KSO_WM_UNIT_NOCLEAR" val="0"/>
  <p:tag name="KSO_WM_UNIT_HIGHLIGHT" val="0"/>
  <p:tag name="KSO_WM_UNIT_COMPATIBLE" val="0"/>
  <p:tag name="KSO_WM_UNIT_DIAGRAM_ISNUMVISUAL" val="0"/>
  <p:tag name="KSO_WM_UNIT_DIAGRAM_ISREFERUNIT" val="0"/>
  <p:tag name="KSO_WM_DIAGRAM_GROUP_CODE" val="l1l2-1"/>
  <p:tag name="KSO_WM_UNIT_TYPE" val="l_h_f"/>
  <p:tag name="KSO_WM_UNIT_INDEX" val="1_1_1"/>
  <p:tag name="KSO_WM_UNIT_ID" val="diagram20219431_2*l_h_f*1_1_1"/>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ASSEMBLE_CHIP_INDEX" val="16e0612379f445cfb8f17acd01841641"/>
  <p:tag name="KSO_WM_UNIT_VALUE" val="130"/>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07.9833070866142,&quot;left&quot;:54.17370078740157,&quot;top&quot;:208.00228346456691,&quot;width&quot;:851.5900787401575}"/>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3"/>
  <p:tag name="KSO_WM_UNIT_ID" val="diagram20219431_2*l_h_i*2_1_3"/>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9"/>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4"/>
  <p:tag name="KSO_WM_UNIT_ID" val="diagram20219431_2*l_h_i*2_1_4"/>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5"/>
  <p:tag name="KSO_WM_UNIT_ID" val="diagram20219431_2*l_h_i*2_1_5"/>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6"/>
  <p:tag name="KSO_WM_UNIT_ID" val="diagram20219431_2*l_h_i*2_1_6"/>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7"/>
  <p:tag name="KSO_WM_UNIT_ID" val="diagram20219431_2*l_h_i*2_1_7"/>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8"/>
  <p:tag name="KSO_WM_UNIT_ID" val="diagram20219431_2*l_h_i*2_1_8"/>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SUBTYPE" val="d"/>
  <p:tag name="KSO_WM_UNIT_TYPE" val="l_h_i"/>
  <p:tag name="KSO_WM_UNIT_INDEX" val="2_1_2"/>
  <p:tag name="KSO_WM_UNIT_ID" val="diagram20219431_2*l_h_i*2_1_2"/>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1"/>
  <p:tag name="KSO_WM_UNIT_TEXT_FILL_FORE_SCHEMECOLOR_INDEX_BRIGHTNESS" val="0"/>
  <p:tag name="KSO_WM_UNIT_TEXT_FILL_FORE_SCHEMECOLOR_INDEX" val="14"/>
  <p:tag name="KSO_WM_UNIT_TEXT_FILL_TYPE" val="1"/>
  <p:tag name="KSO_WM_UNIT_USESOURCEFORMAT_APPLY" val="0"/>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9"/>
  <p:tag name="KSO_WM_UNIT_ID" val="diagram20219431_2*l_h_i*2_1_9"/>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1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7.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根据需要可酌情增减文字，以便观者可以准确理解您所传达的信息。单击此处输入你的正文，文字就是您思想的提炼。"/>
  <p:tag name="KSO_WM_UNIT_NOCLEAR" val="0"/>
  <p:tag name="KSO_WM_UNIT_HIGHLIGHT" val="0"/>
  <p:tag name="KSO_WM_UNIT_COMPATIBLE" val="0"/>
  <p:tag name="KSO_WM_UNIT_DIAGRAM_ISNUMVISUAL" val="0"/>
  <p:tag name="KSO_WM_UNIT_DIAGRAM_ISREFERUNIT" val="0"/>
  <p:tag name="KSO_WM_DIAGRAM_GROUP_CODE" val="l1l2-1"/>
  <p:tag name="KSO_WM_UNIT_TYPE" val="l_h_f"/>
  <p:tag name="KSO_WM_UNIT_INDEX" val="1_2_1"/>
  <p:tag name="KSO_WM_UNIT_ID" val="diagram20219431_2*l_h_f*1_2_1"/>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ASSEMBLE_CHIP_INDEX" val="16e0612379f445cfb8f17acd01841641"/>
  <p:tag name="KSO_WM_UNIT_VALUE" val="130"/>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07.9833070866142,&quot;left&quot;:54.17370078740157,&quot;top&quot;:208.00228346456691,&quot;width&quot;:851.5900787401575}"/>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3"/>
  <p:tag name="KSO_WM_UNIT_ID" val="diagram20219431_2*l_h_i*2_1_3"/>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9"/>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4"/>
  <p:tag name="KSO_WM_UNIT_ID" val="diagram20219431_2*l_h_i*2_1_4"/>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5"/>
  <p:tag name="KSO_WM_UNIT_ID" val="diagram20219431_2*l_h_i*2_1_5"/>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6"/>
  <p:tag name="KSO_WM_UNIT_ID" val="diagram20219431_2*l_h_i*2_1_6"/>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7"/>
  <p:tag name="KSO_WM_UNIT_ID" val="diagram20219431_2*l_h_i*2_1_7"/>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8"/>
  <p:tag name="KSO_WM_UNIT_ID" val="diagram20219431_2*l_h_i*2_1_8"/>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SUBTYPE" val="d"/>
  <p:tag name="KSO_WM_UNIT_TYPE" val="l_h_i"/>
  <p:tag name="KSO_WM_UNIT_INDEX" val="2_1_2"/>
  <p:tag name="KSO_WM_UNIT_ID" val="diagram20219431_2*l_h_i*2_1_2"/>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1"/>
  <p:tag name="KSO_WM_UNIT_TEXT_FILL_FORE_SCHEMECOLOR_INDEX_BRIGHTNESS" val="0"/>
  <p:tag name="KSO_WM_UNIT_TEXT_FILL_FORE_SCHEMECOLOR_INDEX" val="14"/>
  <p:tag name="KSO_WM_UNIT_TEXT_FILL_TYPE" val="1"/>
  <p:tag name="KSO_WM_UNIT_USESOURCEFORMAT_APPLY" val="0"/>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9"/>
  <p:tag name="KSO_WM_UNIT_ID" val="diagram20219431_2*l_h_i*2_1_9"/>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1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6.xml><?xml version="1.0" encoding="utf-8"?>
<p:tagLst xmlns:p="http://schemas.openxmlformats.org/presentationml/2006/main">
  <p:tag name="KSO_WM_UNIT_SUBTYPE" val="a"/>
  <p:tag name="KSO_WM_UNIT_PRESET_TEXT" val="单击此处输入你的正文，文字是您思想的提炼，为了最终演示发布的良好效果，请尽量言简意赅的阐述观点；根据需要可酌情增减文字，以便观者可以准确理解您所传达的信息。单击此处输入你的正文，文字就是您思想的提炼。"/>
  <p:tag name="KSO_WM_UNIT_NOCLEAR" val="0"/>
  <p:tag name="KSO_WM_UNIT_HIGHLIGHT" val="0"/>
  <p:tag name="KSO_WM_UNIT_COMPATIBLE" val="0"/>
  <p:tag name="KSO_WM_UNIT_DIAGRAM_ISNUMVISUAL" val="0"/>
  <p:tag name="KSO_WM_UNIT_DIAGRAM_ISREFERUNIT" val="0"/>
  <p:tag name="KSO_WM_DIAGRAM_GROUP_CODE" val="l1l2-1"/>
  <p:tag name="KSO_WM_UNIT_TYPE" val="l_h_f"/>
  <p:tag name="KSO_WM_UNIT_INDEX" val="1_3_1"/>
  <p:tag name="KSO_WM_UNIT_ID" val="diagram20219431_2*l_h_f*1_3_1"/>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ASSEMBLE_CHIP_INDEX" val="16e0612379f445cfb8f17acd01841641"/>
  <p:tag name="KSO_WM_UNIT_VALUE" val="130"/>
  <p:tag name="KSO_WM_UNIT_TEXT_FILL_FORE_SCHEMECOLOR_INDEX_BRIGHTNESS" val="0.25"/>
  <p:tag name="KSO_WM_UNIT_TEXT_FILL_FORE_SCHEMECOLOR_INDEX" val="13"/>
  <p:tag name="KSO_WM_UNIT_TEXT_FILL_TYPE" val="1"/>
  <p:tag name="KSO_WM_UNIT_USESOURCEFORMAT_APPLY" val="0"/>
  <p:tag name="KSO_WM_DIAGRAM_VIRTUALLY_FRAME" val="{&quot;height&quot;:307.9833070866142,&quot;left&quot;:54.17370078740157,&quot;top&quot;:208.00228346456691,&quot;width&quot;:851.5900787401575}"/>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3"/>
  <p:tag name="KSO_WM_UNIT_ID" val="diagram20219431_2*l_h_i*2_1_3"/>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9"/>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4"/>
  <p:tag name="KSO_WM_UNIT_ID" val="diagram20219431_2*l_h_i*2_1_4"/>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5"/>
  <p:tag name="KSO_WM_UNIT_ID" val="diagram20219431_2*l_h_i*2_1_5"/>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6"/>
  <p:tag name="KSO_WM_UNIT_ID" val="diagram20219431_2*l_h_i*2_1_6"/>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7"/>
  <p:tag name="KSO_WM_UNIT_ID" val="diagram20219431_2*l_h_i*2_1_7"/>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8"/>
  <p:tag name="KSO_WM_UNIT_ID" val="diagram20219431_2*l_h_i*2_1_8"/>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SUBTYPE" val="d"/>
  <p:tag name="KSO_WM_UNIT_TYPE" val="l_h_i"/>
  <p:tag name="KSO_WM_UNIT_INDEX" val="2_1_2"/>
  <p:tag name="KSO_WM_UNIT_ID" val="diagram20219431_2*l_h_i*2_1_2"/>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1"/>
  <p:tag name="KSO_WM_UNIT_TEXT_FILL_FORE_SCHEMECOLOR_INDEX_BRIGHTNESS" val="0"/>
  <p:tag name="KSO_WM_UNIT_TEXT_FILL_FORE_SCHEMECOLOR_INDEX" val="14"/>
  <p:tag name="KSO_WM_UNIT_TEXT_FILL_TYPE" val="1"/>
  <p:tag name="KSO_WM_UNIT_USESOURCEFORMAT_APPLY" val="0"/>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l2-1"/>
  <p:tag name="KSO_WM_UNIT_TYPE" val="l_h_i"/>
  <p:tag name="KSO_WM_UNIT_INDEX" val="2_1_9"/>
  <p:tag name="KSO_WM_UNIT_ID" val="diagram20219431_2*l_h_i*2_1_9"/>
  <p:tag name="KSO_WM_TEMPLATE_CATEGORY" val="diagram"/>
  <p:tag name="KSO_WM_TEMPLATE_INDEX" val="20219431"/>
  <p:tag name="KSO_WM_UNIT_LAYERLEVEL" val="1_1_1"/>
  <p:tag name="KSO_WM_TAG_VERSION" val="1.0"/>
  <p:tag name="KSO_WM_BEAUTIFY_FLAG" val="#wm#"/>
  <p:tag name="KSO_WM_CHIP_GROUPID" val="60bed2654737e0f4c1ebe88f"/>
  <p:tag name="KSO_WM_CHIP_XID" val="60bed2654737e0f4c1ebe890"/>
  <p:tag name="KSO_WM_UNIT_VALUE" val="1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Lst>
</file>

<file path=ppt/tags/tag415.xml><?xml version="1.0" encoding="utf-8"?>
<p:tagLst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417.xml><?xml version="1.0" encoding="utf-8"?>
<p:tagLst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4-07-11T01:11:31&quot;,&quot;maxSize&quot;:{&quot;size1&quot;:20},&quot;minSize&quot;:{&quot;size1&quot;:13.3},&quot;normalSize&quot;:{&quot;size1&quot;:13.3},&quot;subLayout&quot;:[{&quot;id&quot;:&quot;2024-07-11T01:11:31&quot;,&quot;margin&quot;:{&quot;bottom&quot;:0.025999998673796654,&quot;left&quot;:3.809999942779541,&quot;right&quot;:1.2699999809265137,&quot;top&quot;:0.4230000376701355},&quot;type&quot;:0},{&quot;id&quot;:&quot;2024-07-11T01:11:31&quot;,&quot;margin&quot;:{&quot;bottom&quot;:0.847000002861023,&quot;left&quot;:1.2699999809265137,&quot;right&quot;:1.2699999809265137,&quot;top&quot;:0.8199999928474426},&quot;type&quot;:0}],&quot;type&quot;:0}"/>
  <p:tag name="KSO_WM_SLIDE_RATIO" val="1.777778"/>
  <p:tag name="KSO_WM_SLIDE_BACKGROUND" val="[&quot;general&quot;]"/>
  <p:tag name="KSO_WM_SLIDE_BACKGROUND_TYPE" val="general"/>
</p:tagLst>
</file>

<file path=ppt/tags/tag418.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421.xml><?xml version="1.0" encoding="utf-8"?>
<p:tagLst xmlns:p="http://schemas.openxmlformats.org/presentationml/2006/main">
  <p:tag name="KSO_WM_UNIT_VALUE" val="1227*888"/>
  <p:tag name="KSO_WM_UNIT_HIGHLIGHT" val="0"/>
  <p:tag name="KSO_WM_UNIT_COMPATIBLE" val="0"/>
  <p:tag name="KSO_WM_UNIT_DIAGRAM_ISNUMVISUAL" val="0"/>
  <p:tag name="KSO_WM_UNIT_DIAGRAM_ISREFERUNIT" val="0"/>
  <p:tag name="KSO_WM_UNIT_TYPE" val="d"/>
  <p:tag name="KSO_WM_UNIT_INDEX" val="1"/>
  <p:tag name="KSO_WM_UNIT_ID" val="diagram20211907_1*d*1"/>
  <p:tag name="KSO_WM_TEMPLATE_CATEGORY" val="diagram"/>
  <p:tag name="KSO_WM_TEMPLATE_INDEX" val="20211907"/>
  <p:tag name="KSO_WM_UNIT_LAYERLEVEL" val="1"/>
  <p:tag name="KSO_WM_TAG_VERSION" val="1.0"/>
  <p:tag name="KSO_WM_BEAUTIFY_FLAG" val="#wm#"/>
  <p:tag name="KSO_WM_CHIP_GROUPID" val="5e7310da9a230a26b9e88a19"/>
  <p:tag name="KSO_WM_CHIP_XID" val="5e7310da9a230a26b9e88a1a"/>
  <p:tag name="KSO_WM_UNIT_DEC_AREA_ID" val="8b273ce17aac49099a6c3a722ecace6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ebc5e857474f4790b1ba63bbd955f616"/>
  <p:tag name="KSO_WM_TEMPLATE_ASSEMBLE_XID" val="60656f114054ed1e2fb802db"/>
  <p:tag name="KSO_WM_TEMPLATE_ASSEMBLE_GROUPID" val="60656f114054ed1e2fb802db"/>
</p:tagLst>
</file>

<file path=ppt/tags/tag42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07_1*f*1"/>
  <p:tag name="KSO_WM_TEMPLATE_CATEGORY" val="diagram"/>
  <p:tag name="KSO_WM_TEMPLATE_INDEX" val="20211907"/>
  <p:tag name="KSO_WM_UNIT_LAYERLEVEL" val="1"/>
  <p:tag name="KSO_WM_TAG_VERSION" val="1.0"/>
  <p:tag name="KSO_WM_BEAUTIFY_FLAG" val="#wm#"/>
  <p:tag name="KSO_WM_UNIT_DEFAULT_FONT" val="14;20;2"/>
  <p:tag name="KSO_WM_UNIT_BLOCK" val="0"/>
  <p:tag name="KSO_WM_UNIT_VALUE" val="416"/>
  <p:tag name="KSO_WM_UNIT_SHOW_EDIT_AREA_INDICATION" val="1"/>
  <p:tag name="KSO_WM_CHIP_GROUPID" val="5e6b05596848fb12bee65ac8"/>
  <p:tag name="KSO_WM_CHIP_XID" val="5e6b05596848fb12bee65aca"/>
  <p:tag name="KSO_WM_UNIT_DEC_AREA_ID" val="72574218903845829fefbcdd848a082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ca594517c88f4493a258b9c6261e778f"/>
  <p:tag name="KSO_WM_UNIT_SUPPORT_UNIT_TYPE" val="[&quot;l&quot;,&quot;m&quot;,&quot;n&quot;,&quot;o&quot;,&quot;p&quot;,&quot;q&quot;,&quot;r&quot;,&quot;δ&quot;,&quot;ε&quot;,&quot;ζ&quot;,&quot;η&quot;]"/>
  <p:tag name="KSO_WM_UNIT_TEXT_FILL_FORE_SCHEMECOLOR_INDEX_BRIGHTNESS" val="0.25"/>
  <p:tag name="KSO_WM_UNIT_TEXT_FILL_FORE_SCHEMECOLOR_INDEX" val="13"/>
  <p:tag name="KSO_WM_UNIT_TEXT_FILL_TYPE" val="1"/>
  <p:tag name="KSO_WM_TEMPLATE_ASSEMBLE_XID" val="60656f114054ed1e2fb802db"/>
  <p:tag name="KSO_WM_TEMPLATE_ASSEMBLE_GROUPID" val="60656f114054ed1e2fb802db"/>
</p:tagLst>
</file>

<file path=ppt/tags/tag423.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04"/>
  <p:tag name="KSO_WM_SLIDE_POSITION" val="36*12"/>
  <p:tag name="KSO_WM_TAG_VERSION" val="1.0"/>
  <p:tag name="KSO_WM_BEAUTIFY_FLAG" val="#wm#"/>
  <p:tag name="KSO_WM_TEMPLATE_CATEGORY" val="diagram"/>
  <p:tag name="KSO_WM_TEMPLATE_INDEX" val="20220059"/>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4-07-11T02:20:48&quot;,&quot;maxSize&quot;:{&quot;size1&quot;:22.2},&quot;minSize&quot;:{&quot;size1&quot;:13.5},&quot;normalSize&quot;:{&quot;size1&quot;:13.5},&quot;subLayout&quot;:[{&quot;id&quot;:&quot;2024-07-11T02:20:48&quot;,&quot;margin&quot;:{&quot;bottom&quot;:0.025999998673796654,&quot;left&quot;:2.117000102996826,&quot;right&quot;:1.2699999809265137,&quot;top&quot;:0.4230000376701355},&quot;type&quot;:0},{&quot;id&quot;:&quot;2024-07-11T02:20:48&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42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425.xml><?xml version="1.0" encoding="utf-8"?>
<p:tagLst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0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2062"/>
  <p:tag name="KSO_WM_UNIT_VALUE" val="1150"/>
  <p:tag name="KSO_WM_TEMPLATE_ASSEMBLE_XID" val="639af9840c9383becde695b3"/>
  <p:tag name="KSO_WM_TEMPLATE_ASSEMBLE_GROUPID" val="639af9840c9383becde695b3"/>
</p:tagLst>
</file>

<file path=ppt/tags/tag428.xml><?xml version="1.0" encoding="utf-8"?>
<p:tagLst xmlns:p="http://schemas.openxmlformats.org/presentationml/2006/main">
  <p:tag name="KSO_WM_UNIT_VALUE" val="381*761"/>
  <p:tag name="KSO_WM_UNIT_HIGHLIGHT" val="0"/>
  <p:tag name="KSO_WM_UNIT_COMPATIBLE" val="0"/>
  <p:tag name="KSO_WM_UNIT_DIAGRAM_ISNUMVISUAL" val="0"/>
  <p:tag name="KSO_WM_UNIT_DIAGRAM_ISREFERUNIT" val="0"/>
  <p:tag name="KSO_WM_UNIT_TYPE" val="d"/>
  <p:tag name="KSO_WM_UNIT_INDEX" val="2"/>
  <p:tag name="KSO_WM_UNIT_ID" val="diagram20212062_1*d*2"/>
  <p:tag name="KSO_WM_TEMPLATE_CATEGORY" val="diagram"/>
  <p:tag name="KSO_WM_TEMPLATE_INDEX" val="20212062"/>
  <p:tag name="KSO_WM_UNIT_LAYERLEVEL" val="1"/>
  <p:tag name="KSO_WM_TAG_VERSION" val="1.0"/>
  <p:tag name="KSO_WM_BEAUTIFY_FLAG" val="#wm#"/>
  <p:tag name="KSO_WM_CHIP_GROUPID" val="5e7310da9a230a26b9e88a19"/>
  <p:tag name="KSO_WM_CHIP_XID" val="5e7310da9a230a26b9e88a1a"/>
  <p:tag name="KSO_WM_UNIT_DEC_AREA_ID" val="5df947db65a54fa2bd2f68b103dba80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9fd7340f8c2c4ac1ac7ae961b796f17d"/>
  <p:tag name="KSO_WM_UNIT_SUPPORT_UNIT_TYPE" val="[&quot;d&quot;,&quot;α&quot;,&quot;β&quot;]"/>
  <p:tag name="KSO_WM_TEMPLATE_ASSEMBLE_XID" val="639af9840c9383becde695b3"/>
  <p:tag name="KSO_WM_TEMPLATE_ASSEMBLE_GROUPID" val="639af9840c9383becde695b3"/>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775_4*l_h_i*1_1_1"/>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9"/>
  <p:tag name="KSO_WM_UNIT_FILL_TYPE" val="1"/>
  <p:tag name="KSO_WM_UNIT_SHADOW_SCHEMECOLOR_INDEX_BRIGHTNESS" val="0"/>
  <p:tag name="KSO_WM_UNIT_SHADOW_SCHEMECOLOR_INDEX" val="9"/>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28775_4*l_h_i*1_1_3"/>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1.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75_4*l_h_f*1_1_1"/>
  <p:tag name="KSO_WM_TEMPLATE_CATEGORY" val="diagram"/>
  <p:tag name="KSO_WM_TEMPLATE_INDEX" val="20228775"/>
  <p:tag name="KSO_WM_UNIT_LAYERLEVEL" val="1_1_1"/>
  <p:tag name="KSO_WM_TAG_VERSION" val="1.0"/>
  <p:tag name="KSO_WM_BEAUTIFY_FLAG" val="#wm#"/>
  <p:tag name="KSO_WM_UNIT_TEXT_FILL_FORE_SCHEMECOLOR_INDEX_BRIGHTNESS" val="0"/>
  <p:tag name="KSO_WM_UNIT_TEXT_FILL_FORE_SCHEMECOLOR_INDEX" val="13"/>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28775_4*l_h_i*1_1_2"/>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9"/>
  <p:tag name="KSO_WM_UNIT_FILL_TYPE" val="1"/>
  <p:tag name="KSO_WM_UNIT_SHADOW_SCHEMECOLOR_INDEX_BRIGHTNESS" val="-0.25"/>
  <p:tag name="KSO_WM_UNIT_SHADOW_SCHEMECOLOR_INDEX" val="9"/>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775_4*l_h_i*1_2_1"/>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SHADOW_SCHEMECOLOR_INDEX_BRIGHTNESS" val="0"/>
  <p:tag name="KSO_WM_UNIT_SHADOW_SCHEMECOLOR_INDEX" val="7"/>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8775_4*l_h_i*1_2_3"/>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5.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75_4*l_h_f*1_2_1"/>
  <p:tag name="KSO_WM_TEMPLATE_CATEGORY" val="diagram"/>
  <p:tag name="KSO_WM_TEMPLATE_INDEX" val="20228775"/>
  <p:tag name="KSO_WM_UNIT_LAYERLEVEL" val="1_1_1"/>
  <p:tag name="KSO_WM_TAG_VERSION" val="1.0"/>
  <p:tag name="KSO_WM_BEAUTIFY_FLAG" val="#wm#"/>
  <p:tag name="KSO_WM_UNIT_TEXT_FILL_FORE_SCHEMECOLOR_INDEX_BRIGHTNESS" val="0"/>
  <p:tag name="KSO_WM_UNIT_TEXT_FILL_FORE_SCHEMECOLOR_INDEX" val="13"/>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28775_4*l_h_i*1_2_2"/>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SHADOW_SCHEMECOLOR_INDEX_BRIGHTNESS" val="0"/>
  <p:tag name="KSO_WM_UNIT_SHADOW_SCHEMECOLOR_INDEX" val="7"/>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775_4*l_h_i*1_3_1"/>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8775_4*l_h_i*1_3_3"/>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39.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75_4*l_h_f*1_3_1"/>
  <p:tag name="KSO_WM_TEMPLATE_CATEGORY" val="diagram"/>
  <p:tag name="KSO_WM_TEMPLATE_INDEX" val="20228775"/>
  <p:tag name="KSO_WM_UNIT_LAYERLEVEL" val="1_1_1"/>
  <p:tag name="KSO_WM_TAG_VERSION" val="1.0"/>
  <p:tag name="KSO_WM_BEAUTIFY_FLAG" val="#wm#"/>
  <p:tag name="KSO_WM_UNIT_TEXT_FILL_FORE_SCHEMECOLOR_INDEX_BRIGHTNESS" val="0"/>
  <p:tag name="KSO_WM_UNIT_TEXT_FILL_FORE_SCHEMECOLOR_INDEX" val="13"/>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28775_4*l_h_i*1_3_2"/>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28775_4*l_h_i*1_4_1"/>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0"/>
  <p:tag name="KSO_WM_UNIT_FILL_TYPE" val="1"/>
  <p:tag name="KSO_WM_UNIT_SHADOW_SCHEMECOLOR_INDEX_BRIGHTNESS" val="0"/>
  <p:tag name="KSO_WM_UNIT_SHADOW_SCHEMECOLOR_INDEX" val="10"/>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28775_4*l_h_i*1_4_3"/>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3.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75_4*l_h_f*1_4_1"/>
  <p:tag name="KSO_WM_TEMPLATE_CATEGORY" val="diagram"/>
  <p:tag name="KSO_WM_TEMPLATE_INDEX" val="20228775"/>
  <p:tag name="KSO_WM_UNIT_LAYERLEVEL" val="1_1_1"/>
  <p:tag name="KSO_WM_TAG_VERSION" val="1.0"/>
  <p:tag name="KSO_WM_BEAUTIFY_FLAG" val="#wm#"/>
  <p:tag name="KSO_WM_UNIT_TEXT_FILL_FORE_SCHEMECOLOR_INDEX_BRIGHTNESS" val="0"/>
  <p:tag name="KSO_WM_UNIT_TEXT_FILL_FORE_SCHEMECOLOR_INDEX" val="13"/>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diagram20228775_4*l_h_i*1_4_2"/>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0"/>
  <p:tag name="KSO_WM_UNIT_FILL_TYPE" val="1"/>
  <p:tag name="KSO_WM_UNIT_SHADOW_SCHEMECOLOR_INDEX_BRIGHTNESS" val="0"/>
  <p:tag name="KSO_WM_UNIT_SHADOW_SCHEMECOLOR_INDEX" val="10"/>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28775_4*l_h_i*1_5_1"/>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SHADOW_SCHEMECOLOR_INDEX_BRIGHTNESS" val="0"/>
  <p:tag name="KSO_WM_UNIT_SHADOW_SCHEMECOLOR_INDEX" val="6"/>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28775_4*l_h_i*1_5_3"/>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7.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75_4*l_h_f*1_5_1"/>
  <p:tag name="KSO_WM_TEMPLATE_CATEGORY" val="diagram"/>
  <p:tag name="KSO_WM_TEMPLATE_INDEX" val="20228775"/>
  <p:tag name="KSO_WM_UNIT_LAYERLEVEL" val="1_1_1"/>
  <p:tag name="KSO_WM_TAG_VERSION" val="1.0"/>
  <p:tag name="KSO_WM_BEAUTIFY_FLAG" val="#wm#"/>
  <p:tag name="KSO_WM_UNIT_TEXT_FILL_FORE_SCHEMECOLOR_INDEX_BRIGHTNESS" val="0"/>
  <p:tag name="KSO_WM_UNIT_TEXT_FILL_FORE_SCHEMECOLOR_INDEX" val="13"/>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2"/>
  <p:tag name="KSO_WM_UNIT_ID" val="diagram20228775_4*l_h_i*1_5_2"/>
  <p:tag name="KSO_WM_TEMPLATE_CATEGORY" val="diagram"/>
  <p:tag name="KSO_WM_TEMPLATE_INDEX" val="20228775"/>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SHADOW_SCHEMECOLOR_INDEX_BRIGHTNESS" val="0"/>
  <p:tag name="KSO_WM_UNIT_SHADOW_SCHEMECOLOR_INDEX" val="6"/>
  <p:tag name="KSO_WM_UNIT_TEXT_FILL_FORE_SCHEMECOLOR_INDEX_BRIGHTNESS" val="0"/>
  <p:tag name="KSO_WM_UNIT_TEXT_FILL_FORE_SCHEMECOLOR_INDEX" val="2"/>
  <p:tag name="KSO_WM_UNIT_TEXT_FILL_TYPE" val="1"/>
  <p:tag name="KSO_WM_UNIT_USESOURCEFORMAT_APPLY" val="0"/>
  <p:tag name="KSO_WM_DIAGRAM_VIRTUALLY_FRAME" val="{&quot;height&quot;:442.3738582677166,&quot;left&quot;:161.73244094488186,&quot;top&quot;:55.76307086614172,&quot;width&quot;:739.6201574803156}"/>
</p:tagLst>
</file>

<file path=ppt/tags/tag449.xml><?xml version="1.0" encoding="utf-8"?>
<p:tagLst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4-07-11T01:11:31&quot;,&quot;maxSize&quot;:{&quot;size1&quot;:20},&quot;minSize&quot;:{&quot;size1&quot;:13.3},&quot;normalSize&quot;:{&quot;size1&quot;:13.3},&quot;subLayout&quot;:[{&quot;id&quot;:&quot;2024-07-11T01:11:31&quot;,&quot;margin&quot;:{&quot;bottom&quot;:0.025999998673796654,&quot;left&quot;:3.809999942779541,&quot;right&quot;:1.2699999809265137,&quot;top&quot;:0.4230000376701355},&quot;type&quot;:0},{&quot;id&quot;:&quot;2024-07-11T01:11:31&quot;,&quot;margin&quot;:{&quot;bottom&quot;:0.847000002861023,&quot;left&quot;:1.2699999809265137,&quot;right&quot;:1.2699999809265137,&quot;top&quot;:0.8199999928474426},&quot;type&quot;:0}],&quot;type&quot;:0}"/>
  <p:tag name="KSO_WM_SLIDE_RATIO" val="1.777778"/>
  <p:tag name="KSO_WM_SLIDE_BACKGROUND" val="[&quot;general&quot;]"/>
  <p:tag name="KSO_WM_SLIDE_BACKGROUND_TYPE" val="general"/>
</p:tagLst>
</file>

<file path=ppt/tags/tag450.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1083_1*i*1"/>
  <p:tag name="KSO_WM_UNIT_LAYERLEVEL" val="1"/>
  <p:tag name="KSO_WM_TAG_VERSION" val="1.0"/>
  <p:tag name="KSO_WM_BEAUTIFY_FLAG" val="#wm#"/>
  <p:tag name="KSO_WM_UNIT_TYPE" val="i"/>
  <p:tag name="KSO_WM_UNIT_INDEX" val="1"/>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083"/>
  <p:tag name="KSO_WM_UNIT_VALUE" val="954"/>
  <p:tag name="KSO_WM_TEMPLATE_ASSEMBLE_XID" val="6130c4e08b5cc6c91112a57b"/>
  <p:tag name="KSO_WM_TEMPLATE_ASSEMBLE_GROUPID" val="6130c4e08b5cc6c91112a57b"/>
</p:tagLst>
</file>

<file path=ppt/tags/tag45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083_1*f*1"/>
  <p:tag name="KSO_WM_TEMPLATE_CATEGORY" val="diagram"/>
  <p:tag name="KSO_WM_TEMPLATE_INDEX" val="20211083"/>
  <p:tag name="KSO_WM_UNIT_LAYERLEVEL" val="1"/>
  <p:tag name="KSO_WM_TAG_VERSION" val="1.0"/>
  <p:tag name="KSO_WM_BEAUTIFY_FLAG" val="#wm#"/>
  <p:tag name="KSO_WM_UNIT_DEFAULT_FONT" val="14;20;2"/>
  <p:tag name="KSO_WM_UNIT_BLOCK" val="0"/>
  <p:tag name="KSO_WM_UNIT_VALUE" val="300"/>
  <p:tag name="KSO_WM_UNIT_SHOW_EDIT_AREA_INDICATION" val="1"/>
  <p:tag name="KSO_WM_CHIP_GROUPID" val="5e6b05596848fb12bee65ac8"/>
  <p:tag name="KSO_WM_CHIP_XID" val="5e6b05596848fb12bee65aca"/>
  <p:tag name="KSO_WM_UNIT_DEC_AREA_ID" val="70c8755b6f37472d840b2f40d7c25c1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t&quot;,&quot;fill_mode&quot;:&quot;full&quot;,&quot;sacle_strategy&quot;:&quot;smart&quot;}"/>
  <p:tag name="KSO_WM_ASSEMBLE_CHIP_INDEX" val="078f4d704024496f9c40d775791a1fb9"/>
  <p:tag name="KSO_WM_UNIT_TEXT_FILL_FORE_SCHEMECOLOR_INDEX_BRIGHTNESS" val="0.25"/>
  <p:tag name="KSO_WM_UNIT_TEXT_FILL_FORE_SCHEMECOLOR_INDEX" val="13"/>
  <p:tag name="KSO_WM_UNIT_TEXT_FILL_TYPE" val="1"/>
  <p:tag name="KSO_WM_TEMPLATE_ASSEMBLE_XID" val="6130c4e08b5cc6c91112a57b"/>
  <p:tag name="KSO_WM_TEMPLATE_ASSEMBLE_GROUPID" val="6130c4e08b5cc6c91112a57b"/>
</p:tagLst>
</file>

<file path=ppt/tags/tag455.xml><?xml version="1.0" encoding="utf-8"?>
<p:tagLst xmlns:p="http://schemas.openxmlformats.org/presentationml/2006/main">
  <p:tag name="KSO_WM_UNIT_VALUE" val="508*635"/>
  <p:tag name="KSO_WM_UNIT_HIGHLIGHT" val="0"/>
  <p:tag name="KSO_WM_UNIT_COMPATIBLE" val="1"/>
  <p:tag name="KSO_WM_UNIT_DIAGRAM_ISNUMVISUAL" val="0"/>
  <p:tag name="KSO_WM_UNIT_DIAGRAM_ISREFERUNIT" val="0"/>
  <p:tag name="KSO_WM_UNIT_TYPE" val="d"/>
  <p:tag name="KSO_WM_UNIT_INDEX" val="1"/>
  <p:tag name="KSO_WM_UNIT_ID" val="diagram20211083_1*d*1"/>
  <p:tag name="KSO_WM_TEMPLATE_CATEGORY" val="diagram"/>
  <p:tag name="KSO_WM_TEMPLATE_INDEX" val="20211083"/>
  <p:tag name="KSO_WM_UNIT_LAYERLEVEL" val="1"/>
  <p:tag name="KSO_WM_TAG_VERSION" val="1.0"/>
  <p:tag name="KSO_WM_BEAUTIFY_FLAG" val="#wm#"/>
  <p:tag name="KSO_WM_CHIP_GROUPID" val="5e7310da9a230a26b9e88a19"/>
  <p:tag name="KSO_WM_CHIP_XID" val="5e7310da9a230a26b9e88a1a"/>
  <p:tag name="KSO_WM_UNIT_DEC_AREA_ID" val="e7f42cde7938431285b9c7a82f7bb6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ecba67177d7944619af1f1e77c11ebbe"/>
  <p:tag name="KSO_WM_TEMPLATE_ASSEMBLE_XID" val="6130c4e08b5cc6c91112a57b"/>
  <p:tag name="KSO_WM_TEMPLATE_ASSEMBLE_GROUPID" val="6130c4e08b5cc6c91112a57b"/>
</p:tagLst>
</file>

<file path=ppt/tags/tag456.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457.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62"/>
  <p:tag name="KSO_WM_UNIT_VALUE" val="1150"/>
  <p:tag name="KSO_WM_TEMPLATE_ASSEMBLE_XID" val="60656f154054ed1e2fb8032d"/>
  <p:tag name="KSO_WM_TEMPLATE_ASSEMBLE_GROUPID" val="60656f154054ed1e2fb8032d"/>
</p:tagLst>
</file>

<file path=ppt/tags/tag461.xml><?xml version="1.0" encoding="utf-8"?>
<p:tagLst xmlns:p="http://schemas.openxmlformats.org/presentationml/2006/main">
  <p:tag name="KSO_WM_UNIT_VALUE" val="550*2200"/>
  <p:tag name="KSO_WM_UNIT_HIGHLIGHT" val="0"/>
  <p:tag name="KSO_WM_UNIT_COMPATIBLE" val="0"/>
  <p:tag name="KSO_WM_UNIT_DIAGRAM_ISNUMVISUAL" val="0"/>
  <p:tag name="KSO_WM_UNIT_DIAGRAM_ISREFERUNIT" val="0"/>
  <p:tag name="KSO_WM_UNIT_TYPE" val="d"/>
  <p:tag name="KSO_WM_UNIT_INDEX" val="1"/>
  <p:tag name="KSO_WM_UNIT_ID" val="diagram20211962_1*d*1"/>
  <p:tag name="KSO_WM_TEMPLATE_CATEGORY" val="diagram"/>
  <p:tag name="KSO_WM_TEMPLATE_INDEX" val="20211962"/>
  <p:tag name="KSO_WM_UNIT_LAYERLEVEL" val="1"/>
  <p:tag name="KSO_WM_TAG_VERSION" val="1.0"/>
  <p:tag name="KSO_WM_BEAUTIFY_FLAG" val="#wm#"/>
  <p:tag name="KSO_WM_CHIP_GROUPID" val="5e7310da9a230a26b9e88a19"/>
  <p:tag name="KSO_WM_CHIP_XID" val="5e7310da9a230a26b9e88a1a"/>
  <p:tag name="KSO_WM_UNIT_DEC_AREA_ID" val="44fc6e434e764fcbbdfe7f74cfd6dc5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b&quot;,&quot;fill_mode&quot;:&quot;full&quot;,&quot;sacle_strategy&quot;:&quot;smart&quot;}"/>
  <p:tag name="KSO_WM_ASSEMBLE_CHIP_INDEX" val="7b9c2d1c8d7d4e5793175106b3e48ec4"/>
  <p:tag name="KSO_WM_UNIT_SUPPORT_UNIT_TYPE" val="[&quot;d&quot;,&quot;α&quot;,&quot;β&quot;,&quot;θ&quot;]"/>
  <p:tag name="KSO_WM_TEMPLATE_ASSEMBLE_XID" val="60656f154054ed1e2fb8032d"/>
  <p:tag name="KSO_WM_TEMPLATE_ASSEMBLE_GROUPID" val="60656f154054ed1e2fb8032d"/>
</p:tagLst>
</file>

<file path=ppt/tags/tag46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62_1*f*1"/>
  <p:tag name="KSO_WM_TEMPLATE_CATEGORY" val="diagram"/>
  <p:tag name="KSO_WM_TEMPLATE_INDEX" val="20211962"/>
  <p:tag name="KSO_WM_UNIT_LAYERLEVEL" val="1"/>
  <p:tag name="KSO_WM_TAG_VERSION" val="1.0"/>
  <p:tag name="KSO_WM_BEAUTIFY_FLAG" val="#wm#"/>
  <p:tag name="KSO_WM_UNIT_DEFAULT_FONT" val="14;20;2"/>
  <p:tag name="KSO_WM_UNIT_BLOCK" val="0"/>
  <p:tag name="KSO_WM_UNIT_VALUE" val="204"/>
  <p:tag name="KSO_WM_UNIT_SHOW_EDIT_AREA_INDICATION" val="1"/>
  <p:tag name="KSO_WM_CHIP_GROUPID" val="5e6b05596848fb12bee65ac8"/>
  <p:tag name="KSO_WM_CHIP_XID" val="5e6b05596848fb12bee65aca"/>
  <p:tag name="KSO_WM_UNIT_DEC_AREA_ID" val="bddaa79ff66248e1affdcdab873b1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e539facaed7a4d6789e0a8188a94695b"/>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54054ed1e2fb8032d"/>
  <p:tag name="KSO_WM_TEMPLATE_ASSEMBLE_GROUPID" val="60656f154054ed1e2fb8032d"/>
</p:tagLst>
</file>

<file path=ppt/tags/tag463.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464.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1083_1*i*1"/>
  <p:tag name="KSO_WM_UNIT_LAYERLEVEL" val="1"/>
  <p:tag name="KSO_WM_TAG_VERSION" val="1.0"/>
  <p:tag name="KSO_WM_BEAUTIFY_FLAG" val="#wm#"/>
  <p:tag name="KSO_WM_UNIT_TYPE" val="i"/>
  <p:tag name="KSO_WM_UNIT_INDEX" val="1"/>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083"/>
  <p:tag name="KSO_WM_UNIT_VALUE" val="954"/>
  <p:tag name="KSO_WM_TEMPLATE_ASSEMBLE_XID" val="6130c4e08b5cc6c91112a57b"/>
  <p:tag name="KSO_WM_TEMPLATE_ASSEMBLE_GROUPID" val="6130c4e08b5cc6c91112a57b"/>
</p:tagLst>
</file>

<file path=ppt/tags/tag46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083_1*f*1"/>
  <p:tag name="KSO_WM_TEMPLATE_CATEGORY" val="diagram"/>
  <p:tag name="KSO_WM_TEMPLATE_INDEX" val="20211083"/>
  <p:tag name="KSO_WM_UNIT_LAYERLEVEL" val="1"/>
  <p:tag name="KSO_WM_TAG_VERSION" val="1.0"/>
  <p:tag name="KSO_WM_BEAUTIFY_FLAG" val="#wm#"/>
  <p:tag name="KSO_WM_UNIT_DEFAULT_FONT" val="14;20;2"/>
  <p:tag name="KSO_WM_UNIT_BLOCK" val="0"/>
  <p:tag name="KSO_WM_UNIT_VALUE" val="300"/>
  <p:tag name="KSO_WM_UNIT_SHOW_EDIT_AREA_INDICATION" val="1"/>
  <p:tag name="KSO_WM_CHIP_GROUPID" val="5e6b05596848fb12bee65ac8"/>
  <p:tag name="KSO_WM_CHIP_XID" val="5e6b05596848fb12bee65aca"/>
  <p:tag name="KSO_WM_UNIT_DEC_AREA_ID" val="70c8755b6f37472d840b2f40d7c25c1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t&quot;,&quot;fill_mode&quot;:&quot;full&quot;,&quot;sacle_strategy&quot;:&quot;smart&quot;}"/>
  <p:tag name="KSO_WM_ASSEMBLE_CHIP_INDEX" val="078f4d704024496f9c40d775791a1fb9"/>
  <p:tag name="KSO_WM_UNIT_TEXT_FILL_FORE_SCHEMECOLOR_INDEX_BRIGHTNESS" val="0.25"/>
  <p:tag name="KSO_WM_UNIT_TEXT_FILL_FORE_SCHEMECOLOR_INDEX" val="13"/>
  <p:tag name="KSO_WM_UNIT_TEXT_FILL_TYPE" val="1"/>
  <p:tag name="KSO_WM_TEMPLATE_ASSEMBLE_XID" val="6130c4e08b5cc6c91112a57b"/>
  <p:tag name="KSO_WM_TEMPLATE_ASSEMBLE_GROUPID" val="6130c4e08b5cc6c91112a57b"/>
</p:tagLst>
</file>

<file path=ppt/tags/tag469.xml><?xml version="1.0" encoding="utf-8"?>
<p:tagLst xmlns:p="http://schemas.openxmlformats.org/presentationml/2006/main">
  <p:tag name="KSO_WM_UNIT_VALUE" val="508*635"/>
  <p:tag name="KSO_WM_UNIT_HIGHLIGHT" val="0"/>
  <p:tag name="KSO_WM_UNIT_COMPATIBLE" val="1"/>
  <p:tag name="KSO_WM_UNIT_DIAGRAM_ISNUMVISUAL" val="0"/>
  <p:tag name="KSO_WM_UNIT_DIAGRAM_ISREFERUNIT" val="0"/>
  <p:tag name="KSO_WM_UNIT_TYPE" val="d"/>
  <p:tag name="KSO_WM_UNIT_INDEX" val="1"/>
  <p:tag name="KSO_WM_UNIT_ID" val="diagram20211083_1*d*1"/>
  <p:tag name="KSO_WM_TEMPLATE_CATEGORY" val="diagram"/>
  <p:tag name="KSO_WM_TEMPLATE_INDEX" val="20211083"/>
  <p:tag name="KSO_WM_UNIT_LAYERLEVEL" val="1"/>
  <p:tag name="KSO_WM_TAG_VERSION" val="1.0"/>
  <p:tag name="KSO_WM_BEAUTIFY_FLAG" val="#wm#"/>
  <p:tag name="KSO_WM_CHIP_GROUPID" val="5e7310da9a230a26b9e88a19"/>
  <p:tag name="KSO_WM_CHIP_XID" val="5e7310da9a230a26b9e88a1a"/>
  <p:tag name="KSO_WM_UNIT_DEC_AREA_ID" val="e7f42cde7938431285b9c7a82f7bb6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ecba67177d7944619af1f1e77c11ebbe"/>
  <p:tag name="KSO_WM_TEMPLATE_ASSEMBLE_XID" val="6130c4e08b5cc6c91112a57b"/>
  <p:tag name="KSO_WM_TEMPLATE_ASSEMBLE_GROUPID" val="6130c4e08b5cc6c91112a57b"/>
</p:tagLst>
</file>

<file path=ppt/tags/tag470.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1:21&quot;,&quot;maxSize&quot;:{&quot;size1&quot;:22.2},&quot;minSize&quot;:{&quot;size1&quot;:13.5},&quot;normalSize&quot;:{&quot;size1&quot;:13.5},&quot;subLayout&quot;:[{&quot;id&quot;:&quot;2024-07-11T02:21:21&quot;,&quot;margin&quot;:{&quot;bottom&quot;:0.025999998673796654,&quot;left&quot;:2.117000102996826,&quot;right&quot;:1.2699999809265137,&quot;top&quot;:0.4230000376701355},&quot;type&quot;:0},{&quot;id&quot;:&quot;2024-07-11T02:21:21&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471.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47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05584_3*l_h_f*1_1_1"/>
  <p:tag name="KSO_WM_TEMPLATE_CATEGORY" val="diagram"/>
  <p:tag name="KSO_WM_TEMPLATE_INDEX" val="20205584"/>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15"/>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05584_3*l_h_i*1_1_1"/>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05584_3*l_h_i*1_1_2"/>
  <p:tag name="KSO_WM_TEMPLATE_CATEGORY" val="diagram"/>
  <p:tag name="KSO_WM_TEMPLATE_INDEX" val="20205584"/>
  <p:tag name="KSO_WM_UNIT_LAYERLEVEL" val="1_1_1"/>
  <p:tag name="KSO_WM_TAG_VERSION" val="1.0"/>
  <p:tag name="KSO_WM_BEAUTIFY_FLAG" val="#wm#"/>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05584_3*l_h_i*1_1_3"/>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05584_3*l_h_i*1_1_4"/>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77.xml><?xml version="1.0" encoding="utf-8"?>
<p:tagLst xmlns:p="http://schemas.openxmlformats.org/presentationml/2006/main">
  <p:tag name="PA" val="v5.2.7"/>
  <p:tag name="PAMAINTYPE" val="4"/>
  <p:tag name="PATYPE" val="155"/>
  <p:tag name="PASUBTYPE" val="278"/>
  <p:tag name="RESOURCELIBID_SHAPE" val="33178"/>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205584_3*l_h_i*1_1_5"/>
  <p:tag name="KSO_WM_TEMPLATE_CATEGORY" val="diagram"/>
  <p:tag name="KSO_WM_TEMPLATE_INDEX" val="20205584"/>
  <p:tag name="KSO_WM_UNIT_LAYERLEVEL" val="1_1_1"/>
  <p:tag name="KSO_WM_TAG_VERSION" val="1.0"/>
  <p:tag name="KSO_WM_BEAUTIFY_FLAG" val="#wm#"/>
  <p:tag name="KSO_WM_UNIT_USESOURCEFORMAT_APPLY" val="0"/>
  <p:tag name="KSO_WM_DIAGRAM_VIRTUALLY_FRAME" val="{&quot;height&quot;:432,&quot;left&quot;:185.10527559055117,&quot;top&quot;:73.6,&quot;width&quot;:637.6447244094488}"/>
</p:tagLst>
</file>

<file path=ppt/tags/tag47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6"/>
  <p:tag name="KSO_WM_UNIT_ID" val="diagram20205584_3*l_h_i*1_1_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7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7"/>
  <p:tag name="KSO_WM_UNIT_ID" val="diagram20205584_3*l_h_i*1_1_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8"/>
  <p:tag name="KSO_WM_UNIT_ID" val="diagram20205584_3*l_h_i*1_1_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9"/>
  <p:tag name="KSO_WM_UNIT_ID" val="diagram20205584_3*l_h_i*1_1_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0"/>
  <p:tag name="KSO_WM_UNIT_ID" val="diagram20205584_3*l_h_i*1_1_1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1"/>
  <p:tag name="KSO_WM_UNIT_ID" val="diagram20205584_3*l_h_i*1_1_1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2"/>
  <p:tag name="KSO_WM_UNIT_ID" val="diagram20205584_3*l_h_i*1_1_1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3"/>
  <p:tag name="KSO_WM_UNIT_ID" val="diagram20205584_3*l_h_i*1_1_1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4"/>
  <p:tag name="KSO_WM_UNIT_ID" val="diagram20205584_3*l_h_i*1_1_1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5"/>
  <p:tag name="KSO_WM_UNIT_ID" val="diagram20205584_3*l_h_i*1_1_1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6"/>
  <p:tag name="KSO_WM_UNIT_ID" val="diagram20205584_3*l_h_i*1_1_1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8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7"/>
  <p:tag name="KSO_WM_UNIT_ID" val="diagram20205584_3*l_h_i*1_1_1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8"/>
  <p:tag name="KSO_WM_UNIT_ID" val="diagram20205584_3*l_h_i*1_1_1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19"/>
  <p:tag name="KSO_WM_UNIT_ID" val="diagram20205584_3*l_h_i*1_1_1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20"/>
  <p:tag name="KSO_WM_UNIT_ID" val="diagram20205584_3*l_h_i*1_1_2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21"/>
  <p:tag name="KSO_WM_UNIT_ID" val="diagram20205584_3*l_h_i*1_1_2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1_22"/>
  <p:tag name="KSO_WM_UNIT_ID" val="diagram20205584_3*l_h_i*1_1_2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05584_3*l_h_f*1_3_1"/>
  <p:tag name="KSO_WM_TEMPLATE_CATEGORY" val="diagram"/>
  <p:tag name="KSO_WM_TEMPLATE_INDEX" val="20205584"/>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15"/>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05584_3*l_h_i*1_3_1"/>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05584_3*l_h_i*1_3_2"/>
  <p:tag name="KSO_WM_TEMPLATE_CATEGORY" val="diagram"/>
  <p:tag name="KSO_WM_TEMPLATE_INDEX" val="20205584"/>
  <p:tag name="KSO_WM_UNIT_LAYERLEVEL" val="1_1_1"/>
  <p:tag name="KSO_WM_TAG_VERSION" val="1.0"/>
  <p:tag name="KSO_WM_BEAUTIFY_FLAG" val="#wm#"/>
  <p:tag name="KSO_WM_UNIT_LINE_FORE_SCHEMECOLOR_INDEX_BRIGHTNESS" val="0.4"/>
  <p:tag name="KSO_WM_UNIT_LINE_FORE_SCHEMECOLOR_INDEX" val="7"/>
  <p:tag name="KSO_WM_UNIT_LINE_FILL_TYPE" val="2"/>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05584_3*l_h_i*1_3_3"/>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05584_3*l_h_i*1_3_4"/>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00.xml><?xml version="1.0" encoding="utf-8"?>
<p:tagLst xmlns:p="http://schemas.openxmlformats.org/presentationml/2006/main">
  <p:tag name="PA" val="v5.2.7"/>
  <p:tag name="PAMAINTYPE" val="4"/>
  <p:tag name="PATYPE" val="163"/>
  <p:tag name="PASUBTYPE" val="166"/>
  <p:tag name="RESOURCELIBID_SHAPE" val="412148"/>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205584_3*l_h_i*1_3_5"/>
  <p:tag name="KSO_WM_TEMPLATE_CATEGORY" val="diagram"/>
  <p:tag name="KSO_WM_TEMPLATE_INDEX" val="20205584"/>
  <p:tag name="KSO_WM_UNIT_LAYERLEVEL" val="1_1_1"/>
  <p:tag name="KSO_WM_TAG_VERSION" val="1.0"/>
  <p:tag name="KSO_WM_BEAUTIFY_FLAG" val="#wm#"/>
  <p:tag name="KSO_WM_UNIT_USESOURCEFORMAT_APPLY" val="0"/>
  <p:tag name="KSO_WM_DIAGRAM_VIRTUALLY_FRAME" val="{&quot;height&quot;:432,&quot;left&quot;:185.10527559055117,&quot;top&quot;:73.6,&quot;width&quot;:637.6447244094488}"/>
</p:tagLst>
</file>

<file path=ppt/tags/tag50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6"/>
  <p:tag name="KSO_WM_UNIT_ID" val="diagram20205584_3*l_h_i*1_3_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7"/>
  <p:tag name="KSO_WM_UNIT_ID" val="diagram20205584_3*l_h_i*1_3_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8"/>
  <p:tag name="KSO_WM_UNIT_ID" val="diagram20205584_3*l_h_i*1_3_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9"/>
  <p:tag name="KSO_WM_UNIT_ID" val="diagram20205584_3*l_h_i*1_3_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0"/>
  <p:tag name="KSO_WM_UNIT_ID" val="diagram20205584_3*l_h_i*1_3_1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1"/>
  <p:tag name="KSO_WM_UNIT_ID" val="diagram20205584_3*l_h_i*1_3_1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2"/>
  <p:tag name="KSO_WM_UNIT_ID" val="diagram20205584_3*l_h_i*1_3_1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3"/>
  <p:tag name="KSO_WM_UNIT_ID" val="diagram20205584_3*l_h_i*1_3_1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0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4"/>
  <p:tag name="KSO_WM_UNIT_ID" val="diagram20205584_3*l_h_i*1_3_1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5"/>
  <p:tag name="KSO_WM_UNIT_ID" val="diagram20205584_3*l_h_i*1_3_1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6"/>
  <p:tag name="KSO_WM_UNIT_ID" val="diagram20205584_3*l_h_i*1_3_1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7"/>
  <p:tag name="KSO_WM_UNIT_ID" val="diagram20205584_3*l_h_i*1_3_1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8"/>
  <p:tag name="KSO_WM_UNIT_ID" val="diagram20205584_3*l_h_i*1_3_1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19"/>
  <p:tag name="KSO_WM_UNIT_ID" val="diagram20205584_3*l_h_i*1_3_1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0"/>
  <p:tag name="KSO_WM_UNIT_ID" val="diagram20205584_3*l_h_i*1_3_2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1"/>
  <p:tag name="KSO_WM_UNIT_ID" val="diagram20205584_3*l_h_i*1_3_2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2"/>
  <p:tag name="KSO_WM_UNIT_ID" val="diagram20205584_3*l_h_i*1_3_2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3"/>
  <p:tag name="KSO_WM_UNIT_ID" val="diagram20205584_3*l_h_i*1_3_2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1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4"/>
  <p:tag name="KSO_WM_UNIT_ID" val="diagram20205584_3*l_h_i*1_3_2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5"/>
  <p:tag name="KSO_WM_UNIT_ID" val="diagram20205584_3*l_h_i*1_3_2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6"/>
  <p:tag name="KSO_WM_UNIT_ID" val="diagram20205584_3*l_h_i*1_3_2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7"/>
  <p:tag name="KSO_WM_UNIT_ID" val="diagram20205584_3*l_h_i*1_3_2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8"/>
  <p:tag name="KSO_WM_UNIT_ID" val="diagram20205584_3*l_h_i*1_3_2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29"/>
  <p:tag name="KSO_WM_UNIT_ID" val="diagram20205584_3*l_h_i*1_3_2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0"/>
  <p:tag name="KSO_WM_UNIT_ID" val="diagram20205584_3*l_h_i*1_3_3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1"/>
  <p:tag name="KSO_WM_UNIT_ID" val="diagram20205584_3*l_h_i*1_3_3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2"/>
  <p:tag name="KSO_WM_UNIT_ID" val="diagram20205584_3*l_h_i*1_3_3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3"/>
  <p:tag name="KSO_WM_UNIT_ID" val="diagram20205584_3*l_h_i*1_3_3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2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4"/>
  <p:tag name="KSO_WM_UNIT_ID" val="diagram20205584_3*l_h_i*1_3_3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5"/>
  <p:tag name="KSO_WM_UNIT_ID" val="diagram20205584_3*l_h_i*1_3_3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6"/>
  <p:tag name="KSO_WM_UNIT_ID" val="diagram20205584_3*l_h_i*1_3_3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7"/>
  <p:tag name="KSO_WM_UNIT_ID" val="diagram20205584_3*l_h_i*1_3_3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8"/>
  <p:tag name="KSO_WM_UNIT_ID" val="diagram20205584_3*l_h_i*1_3_3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39"/>
  <p:tag name="KSO_WM_UNIT_ID" val="diagram20205584_3*l_h_i*1_3_3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0"/>
  <p:tag name="KSO_WM_UNIT_ID" val="diagram20205584_3*l_h_i*1_3_4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1"/>
  <p:tag name="KSO_WM_UNIT_ID" val="diagram20205584_3*l_h_i*1_3_4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2"/>
  <p:tag name="KSO_WM_UNIT_ID" val="diagram20205584_3*l_h_i*1_3_4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3"/>
  <p:tag name="KSO_WM_UNIT_ID" val="diagram20205584_3*l_h_i*1_3_4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3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4"/>
  <p:tag name="KSO_WM_UNIT_ID" val="diagram20205584_3*l_h_i*1_3_4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5"/>
  <p:tag name="KSO_WM_UNIT_ID" val="diagram20205584_3*l_h_i*1_3_4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6"/>
  <p:tag name="KSO_WM_UNIT_ID" val="diagram20205584_3*l_h_i*1_3_4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7"/>
  <p:tag name="KSO_WM_UNIT_ID" val="diagram20205584_3*l_h_i*1_3_4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8"/>
  <p:tag name="KSO_WM_UNIT_ID" val="diagram20205584_3*l_h_i*1_3_4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49"/>
  <p:tag name="KSO_WM_UNIT_ID" val="diagram20205584_3*l_h_i*1_3_4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0"/>
  <p:tag name="KSO_WM_UNIT_ID" val="diagram20205584_3*l_h_i*1_3_5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1"/>
  <p:tag name="KSO_WM_UNIT_ID" val="diagram20205584_3*l_h_i*1_3_5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2"/>
  <p:tag name="KSO_WM_UNIT_ID" val="diagram20205584_3*l_h_i*1_3_5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3"/>
  <p:tag name="KSO_WM_UNIT_ID" val="diagram20205584_3*l_h_i*1_3_5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4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4"/>
  <p:tag name="KSO_WM_UNIT_ID" val="diagram20205584_3*l_h_i*1_3_5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5"/>
  <p:tag name="KSO_WM_UNIT_ID" val="diagram20205584_3*l_h_i*1_3_5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1.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6"/>
  <p:tag name="KSO_WM_UNIT_ID" val="diagram20205584_3*l_h_i*1_3_5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7"/>
  <p:tag name="KSO_WM_UNIT_ID" val="diagram20205584_3*l_h_i*1_3_5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8"/>
  <p:tag name="KSO_WM_UNIT_ID" val="diagram20205584_3*l_h_i*1_3_5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59"/>
  <p:tag name="KSO_WM_UNIT_ID" val="diagram20205584_3*l_h_i*1_3_5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60"/>
  <p:tag name="KSO_WM_UNIT_ID" val="diagram20205584_3*l_h_i*1_3_6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61"/>
  <p:tag name="KSO_WM_UNIT_ID" val="diagram20205584_3*l_h_i*1_3_6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3_62"/>
  <p:tag name="KSO_WM_UNIT_ID" val="diagram20205584_3*l_h_i*1_3_6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05584_3*l_h_f*1_2_1"/>
  <p:tag name="KSO_WM_TEMPLATE_CATEGORY" val="diagram"/>
  <p:tag name="KSO_WM_TEMPLATE_INDEX" val="20205584"/>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15"/>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05584_3*l_h_i*1_2_1"/>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05584_3*l_h_i*1_2_2"/>
  <p:tag name="KSO_WM_TEMPLATE_CATEGORY" val="diagram"/>
  <p:tag name="KSO_WM_TEMPLATE_INDEX" val="20205584"/>
  <p:tag name="KSO_WM_UNIT_LAYERLEVEL" val="1_1_1"/>
  <p:tag name="KSO_WM_TAG_VERSION" val="1.0"/>
  <p:tag name="KSO_WM_BEAUTIFY_FLAG" val="#wm#"/>
  <p:tag name="KSO_WM_UNIT_LINE_FORE_SCHEMECOLOR_INDEX_BRIGHTNESS" val="0.4"/>
  <p:tag name="KSO_WM_UNIT_LINE_FORE_SCHEMECOLOR_INDEX" val="6"/>
  <p:tag name="KSO_WM_UNIT_LINE_FILL_TYPE" val="2"/>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05584_3*l_h_i*1_2_3"/>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05584_3*l_h_i*1_2_4"/>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63.xml><?xml version="1.0" encoding="utf-8"?>
<p:tagLst xmlns:p="http://schemas.openxmlformats.org/presentationml/2006/main">
  <p:tag name="PA" val="v5.2.7"/>
  <p:tag name="PAMAINTYPE" val="4"/>
  <p:tag name="PATYPE" val="163"/>
  <p:tag name="PASUBTYPE" val="166"/>
  <p:tag name="RESOURCELIBID_SHAPE" val="424705"/>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205584_3*l_h_i*1_2_5"/>
  <p:tag name="KSO_WM_TEMPLATE_CATEGORY" val="diagram"/>
  <p:tag name="KSO_WM_TEMPLATE_INDEX" val="20205584"/>
  <p:tag name="KSO_WM_UNIT_LAYERLEVEL" val="1_1_1"/>
  <p:tag name="KSO_WM_TAG_VERSION" val="1.0"/>
  <p:tag name="KSO_WM_BEAUTIFY_FLAG" val="#wm#"/>
  <p:tag name="KSO_WM_UNIT_USESOURCEFORMAT_APPLY" val="0"/>
  <p:tag name="KSO_WM_DIAGRAM_VIRTUALLY_FRAME" val="{&quot;height&quot;:432,&quot;left&quot;:185.10527559055117,&quot;top&quot;:73.6,&quot;width&quot;:637.6447244094488}"/>
</p:tagLst>
</file>

<file path=ppt/tags/tag56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6"/>
  <p:tag name="KSO_WM_UNIT_ID" val="diagram20205584_3*l_h_i*1_2_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6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7"/>
  <p:tag name="KSO_WM_UNIT_ID" val="diagram20205584_3*l_h_i*1_2_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6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8"/>
  <p:tag name="KSO_WM_UNIT_ID" val="diagram20205584_3*l_h_i*1_2_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6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9"/>
  <p:tag name="KSO_WM_UNIT_ID" val="diagram20205584_3*l_h_i*1_2_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6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10"/>
  <p:tag name="KSO_WM_UNIT_ID" val="diagram20205584_3*l_h_i*1_2_10"/>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6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11"/>
  <p:tag name="KSO_WM_UNIT_ID" val="diagram20205584_3*l_h_i*1_2_11"/>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0.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2_12"/>
  <p:tag name="KSO_WM_UNIT_ID" val="diagram20205584_3*l_h_i*1_2_1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1.xml><?xml version="1.0" encoding="utf-8"?>
<p:tagLst xmlns:p="http://schemas.openxmlformats.org/presentationml/2006/main">
  <p:tag name="PA" val="v5.2.7"/>
  <p:tag name="PAMAINTYPE" val="4"/>
  <p:tag name="PATYPE" val="176"/>
  <p:tag name="PASUBTYPE" val="285"/>
  <p:tag name="RESOURCELIBID_SHAPE" val="439559"/>
  <p:tag name="RESOURCELIB_SHAPETYPE" val="4"/>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05584_3*l_h_i*1_4_1"/>
  <p:tag name="KSO_WM_TEMPLATE_CATEGORY" val="diagram"/>
  <p:tag name="KSO_WM_TEMPLATE_INDEX" val="20205584"/>
  <p:tag name="KSO_WM_UNIT_LAYERLEVEL" val="1_1_1"/>
  <p:tag name="KSO_WM_TAG_VERSION" val="1.0"/>
  <p:tag name="KSO_WM_BEAUTIFY_FLAG" val="#wm#"/>
  <p:tag name="KSO_WM_UNIT_USESOURCEFORMAT_APPLY" val="0"/>
  <p:tag name="KSO_WM_DIAGRAM_VIRTUALLY_FRAME" val="{&quot;height&quot;:432,&quot;left&quot;:185.10527559055117,&quot;top&quot;:73.6,&quot;width&quot;:637.6447244094488}"/>
</p:tagLst>
</file>

<file path=ppt/tags/tag572.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05584_3*l_h_i*1_4_2"/>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3.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05584_3*l_h_i*1_4_3"/>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4.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05584_3*l_h_i*1_4_4"/>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5.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5"/>
  <p:tag name="KSO_WM_UNIT_ID" val="diagram20205584_3*l_h_i*1_4_5"/>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6.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6"/>
  <p:tag name="KSO_WM_UNIT_ID" val="diagram20205584_3*l_h_i*1_4_6"/>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7.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7"/>
  <p:tag name="KSO_WM_UNIT_ID" val="diagram20205584_3*l_h_i*1_4_7"/>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8.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8"/>
  <p:tag name="KSO_WM_UNIT_ID" val="diagram20205584_3*l_h_i*1_4_8"/>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79.xml><?xml version="1.0" encoding="utf-8"?>
<p:tagLst xmlns:p="http://schemas.openxmlformats.org/presentationml/2006/main">
  <p:tag name="PA" val="v5.2.7"/>
  <p:tag name="KSO_WM_UNIT_HIGHLIGHT" val="0"/>
  <p:tag name="KSO_WM_UNIT_COMPATIBLE" val="0"/>
  <p:tag name="KSO_WM_UNIT_DIAGRAM_ISNUMVISUAL" val="0"/>
  <p:tag name="KSO_WM_UNIT_DIAGRAM_ISREFERUNIT" val="0"/>
  <p:tag name="KSO_WM_DIAGRAM_GROUP_CODE" val="l1-1"/>
  <p:tag name="KSO_WM_UNIT_TYPE" val="l_h_i"/>
  <p:tag name="KSO_WM_UNIT_INDEX" val="1_4_9"/>
  <p:tag name="KSO_WM_UNIT_ID" val="diagram20205584_3*l_h_i*1_4_9"/>
  <p:tag name="KSO_WM_TEMPLATE_CATEGORY" val="diagram"/>
  <p:tag name="KSO_WM_TEMPLATE_INDEX" val="20205584"/>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0"/>
  <p:tag name="KSO_WM_UNIT_ID" val="diagram20205584_3*l_h_i*1_4_10"/>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10"/>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1"/>
  <p:tag name="KSO_WM_UNIT_ID" val="diagram20205584_3*l_h_i*1_4_11"/>
  <p:tag name="KSO_WM_TEMPLATE_CATEGORY" val="diagram"/>
  <p:tag name="KSO_WM_TEMPLATE_INDEX" val="20205584"/>
  <p:tag name="KSO_WM_UNIT_LAYERLEVEL" val="1_1_1"/>
  <p:tag name="KSO_WM_TAG_VERSION" val="1.0"/>
  <p:tag name="KSO_WM_BEAUTIFY_FLAG" val="#wm#"/>
  <p:tag name="KSO_WM_UNIT_LINE_FORE_SCHEMECOLOR_INDEX_BRIGHTNESS" val="0.4"/>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2"/>
  <p:tag name="KSO_WM_UNIT_ID" val="diagram20205584_3*l_h_i*1_4_12"/>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10"/>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3"/>
  <p:tag name="KSO_WM_UNIT_ID" val="diagram20205584_3*l_h_i*1_4_13"/>
  <p:tag name="KSO_WM_TEMPLATE_CATEGORY" val="diagram"/>
  <p:tag name="KSO_WM_TEMPLATE_INDEX" val="20205584"/>
  <p:tag name="KSO_WM_UNIT_LAYERLEVEL" val="1_1_1"/>
  <p:tag name="KSO_WM_TAG_VERSION" val="1.0"/>
  <p:tag name="KSO_WM_BEAUTIFY_FLAG" val="#wm#"/>
  <p:tag name="KSO_WM_UNIT_FILL_FORE_SCHEMECOLOR_INDEX_BRIGHTNESS" val="0.6"/>
  <p:tag name="KSO_WM_UNIT_FILL_FORE_SCHEMECOLOR_INDEX" val="10"/>
  <p:tag name="KSO_WM_UNIT_FILL_TYPE" val="1"/>
  <p:tag name="KSO_WM_UNIT_TEXT_FILL_FORE_SCHEMECOLOR_INDEX_BRIGHTNESS" val="0"/>
  <p:tag name="KSO_WM_UNIT_TEXT_FILL_FORE_SCHEMECOLOR_INDEX" val="2"/>
  <p:tag name="KSO_WM_UNIT_TEXT_FILL_TYPE" val="1"/>
  <p:tag name="KSO_WM_UNIT_USESOURCEFORMAT_APPLY" val="0"/>
  <p:tag name="KSO_WM_DIAGRAM_VIRTUALLY_FRAME" val="{&quot;height&quot;:432,&quot;left&quot;:185.10527559055117,&quot;top&quot;:73.6,&quot;width&quot;:637.6447244094488}"/>
</p:tagLst>
</file>

<file path=ppt/tags/tag5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05584_3*l_h_f*1_4_1"/>
  <p:tag name="KSO_WM_TEMPLATE_CATEGORY" val="diagram"/>
  <p:tag name="KSO_WM_TEMPLATE_INDEX" val="20205584"/>
  <p:tag name="KSO_WM_UNIT_LAYERLEVEL" val="1_1_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15"/>
  <p:tag name="KSO_WM_UNIT_TEXT_FILL_FORE_SCHEMECOLOR_INDEX" val="13"/>
  <p:tag name="KSO_WM_UNIT_TEXT_FILL_TYPE" val="1"/>
  <p:tag name="KSO_WM_UNIT_USESOURCEFORMAT_APPLY" val="0"/>
  <p:tag name="KSO_WM_DIAGRAM_VIRTUALLY_FRAME" val="{&quot;height&quot;:432,&quot;left&quot;:185.10527559055117,&quot;top&quot;:73.6,&quot;width&quot;:637.6447244094488}"/>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587.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04"/>
  <p:tag name="KSO_WM_SLIDE_POSITION" val="36*12"/>
  <p:tag name="KSO_WM_TAG_VERSION" val="1.0"/>
  <p:tag name="KSO_WM_BEAUTIFY_FLAG" val="#wm#"/>
  <p:tag name="KSO_WM_TEMPLATE_CATEGORY" val="diagram"/>
  <p:tag name="KSO_WM_TEMPLATE_INDEX" val="20220059"/>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4-07-11T02:21:21&quot;,&quot;maxSize&quot;:{&quot;size1&quot;:22.2},&quot;minSize&quot;:{&quot;size1&quot;:13.5},&quot;normalSize&quot;:{&quot;size1&quot;:13.5},&quot;subLayout&quot;:[{&quot;id&quot;:&quot;2024-07-11T02:21:21&quot;,&quot;margin&quot;:{&quot;bottom&quot;:0.025999998673796654,&quot;left&quot;:2.117000102996826,&quot;right&quot;:1.2699999809265137,&quot;top&quot;:0.4230000376701355},&quot;type&quot;:0},{&quot;id&quot;:&quot;2024-07-11T02:21:21&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588.xml><?xml version="1.0" encoding="utf-8"?>
<p:tagLst xmlns:p="http://schemas.openxmlformats.org/presentationml/2006/main">
  <p:tag name="KSO_WM_UNIT_ISCONTENTSTITLE" val="0"/>
  <p:tag name="KSO_WM_UNIT_ISNUMDGMTITLE" val="0"/>
  <p:tag name="KSO_WM_UNIT_PRESET_TEXT" val="单击添加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20976_7*a*1"/>
  <p:tag name="KSO_WM_TEMPLATE_CATEGORY" val="custom"/>
  <p:tag name="KSO_WM_TEMPLATE_INDEX" val="20220976"/>
  <p:tag name="KSO_WM_UNIT_LAYERLEVEL" val="1"/>
  <p:tag name="KSO_WM_TAG_VERSION" val="1.0"/>
  <p:tag name="KSO_WM_BEAUTIFY_FLAG" val="#wm#"/>
  <p:tag name="KSO_WM_UNIT_DEFAULT_FONT" val="36;44;2"/>
  <p:tag name="KSO_WM_UNIT_BLOCK" val="0"/>
  <p:tag name="KSO_WM_UNIT_DEC_AREA_ID" val="ad58175166bc4f63b70744db7376c287"/>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14"/>
  <p:tag name="KSO_WM_UNIT_TEXT_FILL_TYPE" val="1"/>
  <p:tag name="KSO_WM_UNIT_SMARTLAYOUT_COMPRESS_INFO" val="{&#10;    &quot;id&quot;: &quot;2021-11-19T15:00:17&quot;,&#10;    &quot;maxV&quot;: 30.79821850393702&#10;}&#10;"/>
</p:tagLst>
</file>

<file path=ppt/tags/tag58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20976_7*e*1"/>
  <p:tag name="KSO_WM_TEMPLATE_CATEGORY" val="custom"/>
  <p:tag name="KSO_WM_TEMPLATE_INDEX" val="20220976"/>
  <p:tag name="KSO_WM_UNIT_LAYERLEVEL" val="1"/>
  <p:tag name="KSO_WM_TAG_VERSION" val="1.0"/>
  <p:tag name="KSO_WM_BEAUTIFY_FLAG" val="#wm#"/>
  <p:tag name="KSO_WM_UNIT_BLOCK" val="0"/>
  <p:tag name="KSO_WM_UNIT_DEC_AREA_ID" val="74b9cdbc4d024d1abe191c54e1e59268"/>
  <p:tag name="KSO_WM_UNIT_DEFAULT_FONT" val="118;142;2"/>
  <p:tag name="KSO_WM_UNIT_PRESET_TEXT" val="03"/>
  <p:tag name="KSO_WM_UNIT_NOCLEAR" val="0"/>
  <p:tag name="KSO_WM_UNIT_VALUE" val="2"/>
  <p:tag name="KSO_WM_CHIP_GROUPID" val="617275e954cda7cf43af418d"/>
  <p:tag name="KSO_WM_CHIP_XID" val="617275e954cda7cf43af418b"/>
  <p:tag name="KSO_WM_CHIP_FILLAREA_FILL_RULE" val="{&quot;fill_align&quot;:&quot;cm&quot;,&quot;fill_mode&quot;:&quot;adaptive&quot;,&quot;sacle_strategy&quot;:&quot;smart&quot;}"/>
  <p:tag name="KSO_WM_ASSEMBLE_CHIP_INDEX" val="fc45748d90fe4c90af8e23d583b1e882"/>
  <p:tag name="KSO_WM_UNIT_TEXT_FILL_FORE_SCHEMECOLOR_INDEX_BRIGHTNESS" val="0"/>
  <p:tag name="KSO_WM_UNIT_TEXT_FILL_FORE_SCHEMECOLOR_INDEX" val="5"/>
  <p:tag name="KSO_WM_UNIT_TEXT_FILL_TYPE" val="1"/>
  <p:tag name="KSO_WM_UNIT_SMARTLAYOUT_COMPRESS_INFO" val="{&#10;    &quot;id&quot;: &quot;2021-11-19T15:00:17&quot;,&#10;    &quot;max&quot;: 5.099559393784148e-05,&#10;    &quot;maxV&quot;: 44.38355314960633,&#10;    &quot;topChanged&quot;: 0&#10;}&#1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20976_7*i*1"/>
  <p:tag name="KSO_WM_TEMPLATE_CATEGORY" val="custom"/>
  <p:tag name="KSO_WM_TEMPLATE_INDEX" val="20220976"/>
  <p:tag name="KSO_WM_UNIT_LAYERLEVEL" val="1"/>
  <p:tag name="KSO_WM_TAG_VERSION" val="1.0"/>
  <p:tag name="KSO_WM_BEAUTIFY_FLAG" val="#wm#"/>
  <p:tag name="KSO_WM_UNIT_BLOCK" val="0"/>
  <p:tag name="KSO_WM_UNIT_SM_LIMIT_TYPE" val="4"/>
  <p:tag name="KSO_WM_UNIT_DEC_AREA_ID" val="35fe247a8f8b4ba9bce86f1ca7fdb11e"/>
  <p:tag name="KSO_WM_UNIT_DECORATE_INFO" val="{&quot;DecorateInfoH&quot;:{&quot;IsAbs&quot;:false},&quot;DecorateInfoW&quot;:{&quot;IsAbs&quot;:true},&quot;DecorateInfoX&quot;:{&quot;IsAbs&quot;:true,&quot;Pos&quot;:2},&quot;DecorateInfoY&quot;:{&quot;IsAbs&quot;:true,&quot;Pos&quot;:1},&quot;ReferentInfo&quot;:{&quot;Id&quot;:&quot;ad58175166bc4f63b70744db7376c287;cbebdb3316df4acebb25aebf772e514d&quot;,&quot;X&quot;:{&quot;Pos&quot;:0},&quot;Y&quot;:{&quot;Pos&quot;:1}},&quot;whChangeMode&quot;:0}"/>
  <p:tag name="KSO_WM_CHIP_GROUPID" val="617275e954cda7cf43af418d"/>
  <p:tag name="KSO_WM_CHIP_XID" val="617275e954cda7cf43af418b"/>
  <p:tag name="KSO_WM_CHIP_FILLAREA_FILL_RULE" val="{&quot;fill_align&quot;:&quot;cm&quot;,&quot;fill_mode&quot;:&quot;adaptive&quot;,&quot;sacle_strategy&quot;:&quot;smart&quot;}"/>
  <p:tag name="KSO_WM_UNIT_DEC_SUPPORTCHANGEPIC" val="0"/>
  <p:tag name="KSO_WM_UNIT_DEC_CHANGEPICRESERVED" val="0"/>
  <p:tag name="KSO_WM_ASSEMBLE_CHIP_INDEX" val="fc45748d90fe4c90af8e23d583b1e882"/>
  <p:tag name="KSO_WM_UNIT_LINE_FORE_SCHEMECOLOR_INDEX_BRIGHTNESS" val="0"/>
  <p:tag name="KSO_WM_UNIT_LINE_FORE_SCHEMECOLOR_INDEX" val="5"/>
  <p:tag name="KSO_WM_UNIT_LINE_FILL_TYPE" val="2"/>
</p:tagLst>
</file>

<file path=ppt/tags/tag591.xml><?xml version="1.0" encoding="utf-8"?>
<p:tagLst xmlns:p="http://schemas.openxmlformats.org/presentationml/2006/main">
  <p:tag name="KSO_WM_BEAUTIFY_FLAG" val="#wm#"/>
  <p:tag name="KSO_WM_TEMPLATE_CATEGORY" val="custom"/>
  <p:tag name="KSO_WM_TEMPLATE_INDEX" val="20220976"/>
  <p:tag name="KSO_WM_SLIDE_ID" val="custom20220976_7"/>
  <p:tag name="KSO_WM_TEMPLATE_SUBCATEGORY" val="21"/>
  <p:tag name="KSO_WM_TEMPLATE_MASTER_TYPE" val="1"/>
  <p:tag name="KSO_WM_TEMPLATE_COLOR_TYPE" val="1"/>
  <p:tag name="KSO_WM_SLIDE_ITEM_CNT" val="0"/>
  <p:tag name="KSO_WM_SLIDE_INDEX" val="7"/>
  <p:tag name="KSO_WM_TAG_VERSION" val="1.0"/>
  <p:tag name="KSO_WM_SLIDE_LAYOUT" val="a_e_f"/>
  <p:tag name="KSO_WM_SLIDE_LAYOUT_CNT" val="1_1_1"/>
  <p:tag name="KSO_WM_CHIP_INFOS" val="{&quot;type&quot;:0,&quot;layout_type&quot;:&quot;1_NF_C_3&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sectionTitle&quot;],&quot;useType&quot;:[&quot;ppt&quot;]}"/>
  <p:tag name="KSO_WM_CHIP_FILLPROP" val="[[{&quot;text_align&quot;:&quot;cm&quot;,&quot;text_direction&quot;:&quot;horizontal&quot;,&quot;support_big_font&quot;:false,&quot;picture_toward&quot;:0,&quot;picture_dockside&quot;:[],&quot;fill_id&quot;:&quot;96eefa8a9f884552bce8fe8b1f51256e&quot;,&quot;fill_align&quot;:&quot;cm&quot;,&quot;chip_types&quot;:[&quot;header&quot;,&quot;wordpuzzle&quot;]}]]"/>
  <p:tag name="KSO_WM_CHIP_DECFILLPROP" val="[]"/>
  <p:tag name="KSO_WM_CHIP_XID" val="61309648c37455bdf62aa28e"/>
  <p:tag name="KSO_WM_CHIP_GROUPID" val="61309648c37455bdf62aa28d"/>
  <p:tag name="KSO_WM_SLIDE_LAYOUT_INFO" val="{&quot;id&quot;:&quot;2021-11-19T15:00:17&quot;,&quot;margin&quot;:{&quot;bottom&quot;:6.426745414733887,&quot;left&quot;:5.52097225189209,&quot;right&quot;:5.52097225189209,&quot;top&quot;:6.428473472595215},&quot;type&quot;:0}"/>
  <p:tag name="KSO_WM_SLIDE_BK_DARK_LIGHT" val="2"/>
  <p:tag name="KSO_WM_SLIDE_BACKGROUND_TYPE" val="general"/>
  <p:tag name="KSO_WM_SLIDE_SUPPORT_FEATURE_TYPE" val="0"/>
  <p:tag name="KSO_WM_SLIDE_TYPE" val="sectionTitle"/>
  <p:tag name="KSO_WM_CHIP_COLORING" val="3"/>
  <p:tag name="KSO_WM_SLIDE_SUBTYPE" val="pureTxt"/>
  <p:tag name="KSO_WM_TEMPLATE_ASSEMBLE_XID" val="61974b7dc75558f33bc3a6e7"/>
  <p:tag name="KSO_WM_TEMPLATE_ASSEMBLE_GROUPID" val="618ddf349d7b144ec989f16d"/>
</p:tagLst>
</file>

<file path=ppt/tags/tag592.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62"/>
  <p:tag name="KSO_WM_UNIT_VALUE" val="1150"/>
  <p:tag name="KSO_WM_TEMPLATE_ASSEMBLE_XID" val="60656f154054ed1e2fb8032d"/>
  <p:tag name="KSO_WM_TEMPLATE_ASSEMBLE_GROUPID" val="60656f154054ed1e2fb8032d"/>
</p:tagLst>
</file>

<file path=ppt/tags/tag59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62_1*f*1"/>
  <p:tag name="KSO_WM_TEMPLATE_CATEGORY" val="diagram"/>
  <p:tag name="KSO_WM_TEMPLATE_INDEX" val="20211962"/>
  <p:tag name="KSO_WM_UNIT_LAYERLEVEL" val="1"/>
  <p:tag name="KSO_WM_TAG_VERSION" val="1.0"/>
  <p:tag name="KSO_WM_BEAUTIFY_FLAG" val="#wm#"/>
  <p:tag name="KSO_WM_UNIT_DEFAULT_FONT" val="14;20;2"/>
  <p:tag name="KSO_WM_UNIT_BLOCK" val="0"/>
  <p:tag name="KSO_WM_UNIT_VALUE" val="204"/>
  <p:tag name="KSO_WM_UNIT_SHOW_EDIT_AREA_INDICATION" val="1"/>
  <p:tag name="KSO_WM_CHIP_GROUPID" val="5e6b05596848fb12bee65ac8"/>
  <p:tag name="KSO_WM_CHIP_XID" val="5e6b05596848fb12bee65aca"/>
  <p:tag name="KSO_WM_UNIT_DEC_AREA_ID" val="bddaa79ff66248e1affdcdab873b1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e539facaed7a4d6789e0a8188a94695b"/>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54054ed1e2fb8032d"/>
  <p:tag name="KSO_WM_TEMPLATE_ASSEMBLE_GROUPID" val="60656f154054ed1e2fb8032d"/>
</p:tagLst>
</file>

<file path=ppt/tags/tag59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598.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599.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62"/>
  <p:tag name="KSO_WM_UNIT_VALUE" val="1150"/>
  <p:tag name="KSO_WM_TEMPLATE_ASSEMBLE_XID" val="60656f154054ed1e2fb8032d"/>
  <p:tag name="KSO_WM_TEMPLATE_ASSEMBLE_GROUPID" val="60656f154054ed1e2fb8032d"/>
</p:tagLst>
</file>

<file path=ppt/tags/tag60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62_1*f*1"/>
  <p:tag name="KSO_WM_TEMPLATE_CATEGORY" val="diagram"/>
  <p:tag name="KSO_WM_TEMPLATE_INDEX" val="20211962"/>
  <p:tag name="KSO_WM_UNIT_LAYERLEVEL" val="1"/>
  <p:tag name="KSO_WM_TAG_VERSION" val="1.0"/>
  <p:tag name="KSO_WM_BEAUTIFY_FLAG" val="#wm#"/>
  <p:tag name="KSO_WM_UNIT_DEFAULT_FONT" val="14;20;2"/>
  <p:tag name="KSO_WM_UNIT_BLOCK" val="0"/>
  <p:tag name="KSO_WM_UNIT_VALUE" val="204"/>
  <p:tag name="KSO_WM_UNIT_SHOW_EDIT_AREA_INDICATION" val="1"/>
  <p:tag name="KSO_WM_CHIP_GROUPID" val="5e6b05596848fb12bee65ac8"/>
  <p:tag name="KSO_WM_CHIP_XID" val="5e6b05596848fb12bee65aca"/>
  <p:tag name="KSO_WM_UNIT_DEC_AREA_ID" val="bddaa79ff66248e1affdcdab873b1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e539facaed7a4d6789e0a8188a94695b"/>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54054ed1e2fb8032d"/>
  <p:tag name="KSO_WM_TEMPLATE_ASSEMBLE_GROUPID" val="60656f154054ed1e2fb8032d"/>
</p:tagLst>
</file>

<file path=ppt/tags/tag604.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605.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606.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62"/>
  <p:tag name="KSO_WM_UNIT_VALUE" val="1150"/>
  <p:tag name="KSO_WM_TEMPLATE_ASSEMBLE_XID" val="60656f154054ed1e2fb8032d"/>
  <p:tag name="KSO_WM_TEMPLATE_ASSEMBLE_GROUPID" val="60656f154054ed1e2fb8032d"/>
</p:tagLst>
</file>

<file path=ppt/tags/tag61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62_1*f*1"/>
  <p:tag name="KSO_WM_TEMPLATE_CATEGORY" val="diagram"/>
  <p:tag name="KSO_WM_TEMPLATE_INDEX" val="20211962"/>
  <p:tag name="KSO_WM_UNIT_LAYERLEVEL" val="1"/>
  <p:tag name="KSO_WM_TAG_VERSION" val="1.0"/>
  <p:tag name="KSO_WM_BEAUTIFY_FLAG" val="#wm#"/>
  <p:tag name="KSO_WM_UNIT_DEFAULT_FONT" val="14;20;2"/>
  <p:tag name="KSO_WM_UNIT_BLOCK" val="0"/>
  <p:tag name="KSO_WM_UNIT_VALUE" val="204"/>
  <p:tag name="KSO_WM_UNIT_SHOW_EDIT_AREA_INDICATION" val="1"/>
  <p:tag name="KSO_WM_CHIP_GROUPID" val="5e6b05596848fb12bee65ac8"/>
  <p:tag name="KSO_WM_CHIP_XID" val="5e6b05596848fb12bee65aca"/>
  <p:tag name="KSO_WM_UNIT_DEC_AREA_ID" val="bddaa79ff66248e1affdcdab873b1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e539facaed7a4d6789e0a8188a94695b"/>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54054ed1e2fb8032d"/>
  <p:tag name="KSO_WM_TEMPLATE_ASSEMBLE_GROUPID" val="60656f154054ed1e2fb8032d"/>
</p:tagLst>
</file>

<file path=ppt/tags/tag611.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612.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613.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62"/>
  <p:tag name="KSO_WM_UNIT_VALUE" val="1150"/>
  <p:tag name="KSO_WM_TEMPLATE_ASSEMBLE_XID" val="60656f154054ed1e2fb8032d"/>
  <p:tag name="KSO_WM_TEMPLATE_ASSEMBLE_GROUPID" val="60656f154054ed1e2fb8032d"/>
</p:tagLst>
</file>

<file path=ppt/tags/tag61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62_1*f*1"/>
  <p:tag name="KSO_WM_TEMPLATE_CATEGORY" val="diagram"/>
  <p:tag name="KSO_WM_TEMPLATE_INDEX" val="20211962"/>
  <p:tag name="KSO_WM_UNIT_LAYERLEVEL" val="1"/>
  <p:tag name="KSO_WM_TAG_VERSION" val="1.0"/>
  <p:tag name="KSO_WM_BEAUTIFY_FLAG" val="#wm#"/>
  <p:tag name="KSO_WM_UNIT_DEFAULT_FONT" val="14;20;2"/>
  <p:tag name="KSO_WM_UNIT_BLOCK" val="0"/>
  <p:tag name="KSO_WM_UNIT_VALUE" val="204"/>
  <p:tag name="KSO_WM_UNIT_SHOW_EDIT_AREA_INDICATION" val="1"/>
  <p:tag name="KSO_WM_CHIP_GROUPID" val="5e6b05596848fb12bee65ac8"/>
  <p:tag name="KSO_WM_CHIP_XID" val="5e6b05596848fb12bee65aca"/>
  <p:tag name="KSO_WM_UNIT_DEC_AREA_ID" val="bddaa79ff66248e1affdcdab873b1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e539facaed7a4d6789e0a8188a94695b"/>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54054ed1e2fb8032d"/>
  <p:tag name="KSO_WM_TEMPLATE_ASSEMBLE_GROUPID" val="60656f154054ed1e2fb8032d"/>
</p:tagLst>
</file>

<file path=ppt/tags/tag618.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619.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62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62_1*f*1"/>
  <p:tag name="KSO_WM_TEMPLATE_CATEGORY" val="diagram"/>
  <p:tag name="KSO_WM_TEMPLATE_INDEX" val="20211962"/>
  <p:tag name="KSO_WM_UNIT_LAYERLEVEL" val="1"/>
  <p:tag name="KSO_WM_TAG_VERSION" val="1.0"/>
  <p:tag name="KSO_WM_BEAUTIFY_FLAG" val="#wm#"/>
  <p:tag name="KSO_WM_UNIT_DEFAULT_FONT" val="14;20;2"/>
  <p:tag name="KSO_WM_UNIT_BLOCK" val="0"/>
  <p:tag name="KSO_WM_UNIT_VALUE" val="204"/>
  <p:tag name="KSO_WM_UNIT_SHOW_EDIT_AREA_INDICATION" val="1"/>
  <p:tag name="KSO_WM_CHIP_GROUPID" val="5e6b05596848fb12bee65ac8"/>
  <p:tag name="KSO_WM_CHIP_XID" val="5e6b05596848fb12bee65aca"/>
  <p:tag name="KSO_WM_UNIT_DEC_AREA_ID" val="bddaa79ff66248e1affdcdab873b1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e539facaed7a4d6789e0a8188a94695b"/>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54054ed1e2fb8032d"/>
  <p:tag name="KSO_WM_TEMPLATE_ASSEMBLE_GROUPID" val="60656f154054ed1e2fb8032d"/>
</p:tagLst>
</file>

<file path=ppt/tags/tag621.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622.xml><?xml version="1.0" encoding="utf-8"?>
<p:tagLst xmlns:p="http://schemas.openxmlformats.org/presentationml/2006/main">
  <p:tag name="KSO_WM_UNIT_SUBTYPE" val="v"/>
  <p:tag name="KSO_WM_TEMPLATE_CATEGORY" val="chip"/>
  <p:tag name="KSO_WM_TEMPLATE_INDEX" val="20220976"/>
  <p:tag name="KSO_WM_UNIT_TYPE" val="i"/>
  <p:tag name="KSO_WM_UNIT_INDEX" val="1"/>
  <p:tag name="KSO_WM_UNIT_ID" val="chip20220976_10*i*1"/>
  <p:tag name="KSO_WM_BEAUTIFY_FLAG" val="#wm#"/>
  <p:tag name="KSO_WM_TAG_VERSION" val="1.0"/>
  <p:tag name="KSO_WM_CHIP_GROUPID" val="618ddf349d7b144ec989f16d"/>
  <p:tag name="KSO_WM_CHIP_XID" val="618e0a8a5268663be886272e"/>
  <p:tag name="KSO_WM_UNIT_DEC_AREA_ID" val="d9eae15fe76b40e6984debcabf97c03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0294ecdd6df492db45eee51a79bb287"/>
  <p:tag name="KSO_WM_SLIDE_BACKGROUND_TYPE" val="general"/>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a*1"/>
  <p:tag name="KSO_WM_TEMPLATE_CATEGORY" val="diagram"/>
  <p:tag name="KSO_WM_TEMPLATE_INDEX" val="20220059"/>
  <p:tag name="KSO_WM_UNIT_LAYERLEVEL" val="1"/>
  <p:tag name="KSO_WM_TAG_VERSION" val="1.0"/>
  <p:tag name="KSO_WM_BEAUTIFY_FLAG" val="#wm#"/>
  <p:tag name="KSO_WM_UNIT_ISCONTENTSTITLE" val="0"/>
  <p:tag name="KSO_WM_UNIT_ISNUMDGMTITLE" val="0"/>
  <p:tag name="KSO_WM_UNIT_PRESET_TEXT" val="简约上下导航版"/>
  <p:tag name="KSO_WM_UNIT_NOCLEAR" val="0"/>
  <p:tag name="KSO_WM_UNIT_VALUE" val="27"/>
  <p:tag name="KSO_WM_UNIT_TYPE" val="a"/>
  <p:tag name="KSO_WM_UNIT_INDEX" val="1"/>
  <p:tag name="KSO_WM_UNIT_BLOCK" val="0"/>
  <p:tag name="KSO_WM_UNIT_SM_LIMIT_TYPE" val="2"/>
  <p:tag name="KSO_WM_UNIT_DEC_AREA_ID" val="e98b3a31ebe84ee79486e9f4651df9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15"/>
  <p:tag name="KSO_WM_UNIT_TEXT_FILL_FORE_SCHEMECOLOR_INDEX" val="13"/>
  <p:tag name="KSO_WM_UNIT_TEXT_FILL_TYPE" val="1"/>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9_1*i*1"/>
  <p:tag name="KSO_WM_TEMPLATE_CATEGORY" val="diagram"/>
  <p:tag name="KSO_WM_TEMPLATE_INDEX" val="20220059"/>
  <p:tag name="KSO_WM_UNIT_LAYERLEVEL" val="1"/>
  <p:tag name="KSO_WM_TAG_VERSION" val="1.0"/>
  <p:tag name="KSO_WM_BEAUTIFY_FLAG" val="#wm#"/>
  <p:tag name="KSO_WM_UNIT_TYPE" val="i"/>
  <p:tag name="KSO_WM_UNIT_INDEX" val="1"/>
  <p:tag name="KSO_WM_UNIT_BLOCK" val="0"/>
  <p:tag name="KSO_WM_UNIT_SM_LIMIT_TYPE" val="4"/>
  <p:tag name="KSO_WM_UNIT_DEC_AREA_ID" val="676342c3ba794cb88f6857f432bf3175"/>
  <p:tag name="KSO_WM_UNIT_DECORATE_INFO" val="{&quot;ReferentInfo&quot;:{&quot;Id&quot;:&quot;e98b3a31ebe84ee79486e9f4651df90b&quot;,&quot;X&quot;:{&quot;Pos&quot;:0},&quot;Y&quot;:{&quot;Pos&quot;:1}},&quot;DecorateInfoX&quot;:{&quot;Pos&quot;:2,&quot;IsAbs&quot;:true},&quot;DecorateInfoY&quot;:{&quot;Pos&quot;:1,&quot;IsAbs&quot;:true},&quot;DecorateInfoW&quot;:{&quot;IsAbs&quot;:true},&quot;DecorateInfoH&quot;:{&quot;IsAbs&quot;:false},&quot;whChangeMode&quot;:0}"/>
  <p:tag name="KSO_WM_UNIT_LINE_FORE_SCHEMECOLOR_INDEX_BRIGHTNESS" val="0"/>
  <p:tag name="KSO_WM_UNIT_LINE_FORE_SCHEMECOLOR_INDEX" val="5"/>
  <p:tag name="KSO_WM_UNIT_LINE_FILL_TYPE" val="2"/>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962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1962"/>
  <p:tag name="KSO_WM_UNIT_VALUE" val="1150"/>
  <p:tag name="KSO_WM_TEMPLATE_ASSEMBLE_XID" val="60656f154054ed1e2fb8032d"/>
  <p:tag name="KSO_WM_TEMPLATE_ASSEMBLE_GROUPID" val="60656f154054ed1e2fb8032d"/>
</p:tagLst>
</file>

<file path=ppt/tags/tag626.xml><?xml version="1.0" encoding="utf-8"?>
<p:tagLst xmlns:p="http://schemas.openxmlformats.org/presentationml/2006/main">
  <p:tag name="KSO_WM_SLIDE_ID" val="diagram20220059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9"/>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7-11T02:20:49&quot;,&quot;maxSize&quot;:{&quot;size1&quot;:22.2},&quot;minSize&quot;:{&quot;size1&quot;:13.5},&quot;normalSize&quot;:{&quot;size1&quot;:13.5},&quot;subLayout&quot;:[{&quot;id&quot;:&quot;2024-07-11T02:20:49&quot;,&quot;margin&quot;:{&quot;bottom&quot;:0.025999998673796654,&quot;left&quot;:2.117000102996826,&quot;right&quot;:1.2699999809265137,&quot;top&quot;:0.4230000376701355},&quot;type&quot;:0},{&quot;id&quot;:&quot;2024-07-11T02:20:49&quot;,&quot;margin&quot;:{&quot;bottom&quot;:0.847000002861023,&quot;left&quot;:1.2790000438690186,&quot;right&quot;:1.2609999179840088,&quot;top&quot;:0.3970000147819519},&quot;type&quot;:0}],&quot;type&quot;:0}"/>
  <p:tag name="KSO_WM_SLIDE_RATIO" val="1.777778"/>
  <p:tag name="KSO_WM_SLIDE_BACKGROUND" val="[&quot;general&quot;]"/>
  <p:tag name="KSO_WM_SLIDE_BACKGROUND_TYPE" val="general"/>
</p:tagLst>
</file>

<file path=ppt/tags/tag627.xml><?xml version="1.0" encoding="utf-8"?>
<p:tagLst xmlns:p="http://schemas.openxmlformats.org/presentationml/2006/main">
  <p:tag name="KSO_WM_UNIT_VALUE" val="1311*2707"/>
  <p:tag name="KSO_WM_UNIT_HIGHLIGHT" val="0"/>
  <p:tag name="KSO_WM_UNIT_DIAGRAM_ISNUMVISUAL" val="0"/>
  <p:tag name="KSO_WM_UNIT_DIAGRAM_ISREFERUNIT" val="0"/>
  <p:tag name="KSO_WM_UNIT_TYPE" val="d"/>
  <p:tag name="KSO_WM_UNIT_INDEX" val="1"/>
  <p:tag name="KSO_WM_UNIT_ID" val="diagram20208600_1*d*1"/>
  <p:tag name="KSO_WM_TEMPLATE_CATEGORY" val="diagram"/>
  <p:tag name="KSO_WM_TEMPLATE_INDEX" val="20208600"/>
  <p:tag name="KSO_WM_UNIT_LAYERLEVEL" val="1"/>
  <p:tag name="KSO_WM_TAG_VERSION" val="1.0"/>
  <p:tag name="KSO_WM_BEAUTIFY_FLAG" val="#wm#"/>
  <p:tag name="KSO_WM_CHIP_GROUPID" val="5e7310da9a230a26b9e88a19"/>
  <p:tag name="KSO_WM_CHIP_XID" val="5e7310da9a230a26b9e88a1a"/>
  <p:tag name="KSO_WM_UNIT_DEC_AREA_ID" val="ed9422bb23764e0b81de4ef54d6fc1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90d73a9a48e4cab92c821e733858cfb"/>
  <p:tag name="KSO_WM_UNIT_PLACING_PICTURE" val="c90d73a9a48e4cab92c821e733858cfb"/>
  <p:tag name="KSO_WM_UNIT_SUPPORT_UNIT_TYPE" val="[&quot;l&quot;,&quot;m&quot;,&quot;n&quot;,&quot;o&quot;,&quot;p&quot;,&quot;q&quot;,&quot;r&quot;,&quot;δ&quot;,&quot;ε&quot;,&quot;ζ&quot;,&quot;η&quot;,&quot;d&quot;,&quot;α&quot;,&quot;β&quot;,&quot;θ&quot;]"/>
  <p:tag name="KSO_WM_TEMPLATE_ASSEMBLE_XID" val="60656e7a4054ed1e2fb7f9a1"/>
  <p:tag name="KSO_WM_TEMPLATE_ASSEMBLE_GROUPID" val="60656e7a4054ed1e2fb7f9a1"/>
  <p:tag name="KSO_WM_UNIT_PLACING_PICTURE_USER_VIEWPORT" val="{&quot;height&quot;:9264.8031496063,&quot;width&quot;:12385.07401574803}"/>
  <p:tag name="KSO_WM_UNIT_PLACING_PICTURE_INFO" val="{&quot;code&quot;:&quot;a&quot;,&quot;full_picture&quot;:true,&quot;last_full_picture&quot;:&quot;a&quot;,&quot;margin&quot;:{&quot;bottom&quot;:21.66307870066919,&quot;top&quot;:20.357159050877726},&quot;scheme&quot;:&quot;2-0&quot;,&quot;spacing&quot;:5}"/>
  <p:tag name="KSO_WM_UNIT_PLACING_PICTURE_USER_VIEWPORT_SMARTMENU" val="{&quot;height&quot;:7559.214385594061,&quot;width&quot;:10066.056228942185}"/>
  <p:tag name="KSO_WM_UNIT_PLACING_PICTURE_USER_RELATIVERECTANGLE_SMARTMENU" val="{&quot;bottom&quot;:0,&quot;left&quot;:0,&quot;right&quot;:0,&quot;top&quot;:0}"/>
</p:tagLst>
</file>

<file path=ppt/tags/tag628.xml><?xml version="1.0" encoding="utf-8"?>
<p:tagLst xmlns:p="http://schemas.openxmlformats.org/presentationml/2006/main">
  <p:tag name="KSO_WM_UNIT_VALUE" val="1311*2707"/>
  <p:tag name="KSO_WM_UNIT_HIGHLIGHT" val="0"/>
  <p:tag name="KSO_WM_UNIT_DIAGRAM_ISNUMVISUAL" val="0"/>
  <p:tag name="KSO_WM_UNIT_DIAGRAM_ISREFERUNIT" val="0"/>
  <p:tag name="KSO_WM_UNIT_TYPE" val="d"/>
  <p:tag name="KSO_WM_UNIT_INDEX" val="1"/>
  <p:tag name="KSO_WM_UNIT_ID" val="diagram20208600_1*d*1"/>
  <p:tag name="KSO_WM_TEMPLATE_CATEGORY" val="diagram"/>
  <p:tag name="KSO_WM_TEMPLATE_INDEX" val="20208600"/>
  <p:tag name="KSO_WM_UNIT_LAYERLEVEL" val="1"/>
  <p:tag name="KSO_WM_TAG_VERSION" val="1.0"/>
  <p:tag name="KSO_WM_BEAUTIFY_FLAG" val="#wm#"/>
  <p:tag name="KSO_WM_CHIP_GROUPID" val="5e7310da9a230a26b9e88a19"/>
  <p:tag name="KSO_WM_CHIP_XID" val="5e7310da9a230a26b9e88a1a"/>
  <p:tag name="KSO_WM_UNIT_DEC_AREA_ID" val="ed9422bb23764e0b81de4ef54d6fc1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90d73a9a48e4cab92c821e733858cfb"/>
  <p:tag name="KSO_WM_UNIT_PLACING_PICTURE" val="c90d73a9a48e4cab92c821e733858cfb"/>
  <p:tag name="KSO_WM_UNIT_SUPPORT_UNIT_TYPE" val="[&quot;l&quot;,&quot;m&quot;,&quot;n&quot;,&quot;o&quot;,&quot;p&quot;,&quot;q&quot;,&quot;r&quot;,&quot;δ&quot;,&quot;ε&quot;,&quot;ζ&quot;,&quot;η&quot;,&quot;d&quot;,&quot;α&quot;,&quot;β&quot;,&quot;θ&quot;]"/>
  <p:tag name="KSO_WM_TEMPLATE_ASSEMBLE_XID" val="60656e7a4054ed1e2fb7f9a1"/>
  <p:tag name="KSO_WM_TEMPLATE_ASSEMBLE_GROUPID" val="60656e7a4054ed1e2fb7f9a1"/>
  <p:tag name="KSO_WM_UNIT_PLACING_PICTURE_USER_VIEWPORT" val="{&quot;height&quot;:10139.308661417323,&quot;width&quot;:8316.770078740157}"/>
  <p:tag name="KSO_WM_UNIT_PLACING_PICTURE_INFO" val="{&quot;code&quot;:&quot;a&quot;,&quot;full_picture&quot;:true,&quot;last_full_picture&quot;:&quot;a&quot;,&quot;margin&quot;:{&quot;bottom&quot;:21.66307870066919,&quot;top&quot;:20.357159050877726},&quot;scheme&quot;:&quot;2-0&quot;,&quot;spacing&quot;:5}"/>
  <p:tag name="KSO_WM_UNIT_PLACING_PICTURE_USER_VIEWPORT_SMARTMENU" val="{&quot;height&quot;:7559.214385594061,&quot;width&quot;:6123.323653870315}"/>
  <p:tag name="KSO_WM_UNIT_PLACING_PICTURE_USER_RELATIVERECTANGLE_SMARTMENU" val="{&quot;bottom&quot;:0,&quot;left&quot;:0,&quot;right&quot;:0,&quot;top&quot;:0}"/>
</p:tagLst>
</file>

<file path=ppt/tags/tag629.xml><?xml version="1.0" encoding="utf-8"?>
<p:tagLst xmlns:p="http://schemas.openxmlformats.org/presentationml/2006/main">
  <p:tag name="ISLIDE.ICON" val="#402331;#402329;#402338;#402337;#393651;#153297;#154259;#153822;#153822;#56418;"/>
  <p:tag name="KSO_WM_SLIDE_ID" val="custom20220976_23"/>
  <p:tag name="KSO_WM_TEMPLATE_SUBCATEGORY" val="21"/>
  <p:tag name="KSO_WM_TEMPLATE_MASTER_TYPE" val="1"/>
  <p:tag name="KSO_WM_TEMPLATE_COLOR_TYPE" val="1"/>
  <p:tag name="KSO_WM_SLIDE_ITEM_CNT" val="0"/>
  <p:tag name="KSO_WM_SLIDE_INDEX" val="23"/>
  <p:tag name="KSO_WM_TAG_VERSION" val="1.0"/>
  <p:tag name="KSO_WM_BEAUTIFY_FLAG" val="#wm#"/>
  <p:tag name="KSO_WM_TEMPLATE_CATEGORY" val="custom"/>
  <p:tag name="KSO_WM_TEMPLATE_INDEX" val="20220976"/>
  <p:tag name="KSO_WM_SLIDE_LAYOUT" val="a_b_f"/>
  <p:tag name="KSO_WM_SLIDE_LAYOUT_CNT" val="1_1_1"/>
  <p:tag name="KSO_WM_SLIDE_TYPE" val="endPage"/>
  <p:tag name="KSO_WM_SLIDE_SUBTYPE" val="pureTxt"/>
  <p:tag name="KSO_WM_SLIDE_LAYOUTTYPE" val="topbottom"/>
  <p:tag name="KSO_WM_SLIDE_SIZE" val="890*516"/>
  <p:tag name="KSO_WM_SLIDE_POSITION" val="36*0"/>
  <p:tag name="KSO_WM_SLIDE_LAYOUT_INFO" val="{&quot;id&quot;:&quot;2021-11-19T15:00:21&quot;,&quot;margin&quot;:{&quot;bottom&quot;:6.509620189666748,&quot;left&quot;:5.981347560882568,&quot;right&quot;:5.980220794677734,&quot;top&quot;:6.509584903717041},&quot;type&quot;:0}"/>
  <p:tag name="KSO_WM_SLIDE_RATIO" val="1.777778"/>
  <p:tag name="KSO_WM_SLIDE_BACKGROUND" val="[&quot;general&quot;]"/>
  <p:tag name="KSO_WM_SLIDE_BACKGROUND_TYPE" val="general"/>
  <p:tag name="KSO_WM_CHIP_INFOS" val="{&quot;type&quot;:0,&quot;layout_type&quot;:&quot;1_NF_C_2&quot;,&quot;layout_feature&quot;:1,&quot;aspect_ratio&quot;:&quot;16:9&quot;,&quot;same_font_size&quot;:false,&quot;diagram&quot;:{&quot;type&quot;:[],&quot;direction&quot;:0,&quot;isSupportDecBetweenItems&quot;:false},&quot;tags&quot;:{&quot;style&quot;:[&quot;全选&quot;,&quot;商务&quot;,&quot;简约&quot;,&quot;文艺清新&quot;,&quot;中国风&quot;,&quot;卡通&quot;,&quot;欧美风&quot;,&quot;黑板风&quot;,&quot;渐变风&quot;,&quot;党政风&quot;]},&quot;slide_type&quot;:[&quot;endPage&quot;],&quot;useType&quot;:[&quot;ppt&quot;]}"/>
  <p:tag name="KSO_WM_CHIP_FILLPROP" val="[[{&quot;text_align&quot;:&quot;lm&quot;,&quot;text_direction&quot;:&quot;horizontal&quot;,&quot;support_big_font&quot;:false,&quot;picture_toward&quot;:0,&quot;picture_dockside&quot;:[],&quot;fill_id&quot;:&quot;6a207adb2ada4173be4a5d0b23402037&quot;,&quot;fill_align&quot;:&quot;lm&quot;,&quot;chip_types&quot;:[&quot;header&quot;,&quot;wordpuzzle&quot;]}],[{&quot;text_align&quot;:&quot;cm&quot;,&quot;text_direction&quot;:&quot;horizontal&quot;,&quot;support_big_font&quot;:false,&quot;picture_toward&quot;:0,&quot;picture_dockside&quot;:[],&quot;fill_id&quot;:&quot;6a207adb2ada4173be4a5d0b23402037&quot;,&quot;fill_align&quot;:&quot;cm&quot;,&quot;chip_types&quot;:[&quot;header&quot;,&quot;wordpuzzle&quot;]}]]"/>
  <p:tag name="KSO_WM_CHIP_DECFILLPROP" val="[]"/>
  <p:tag name="KSO_WM_CHIP_XID" val="61309952c37455bdf62aa2f5"/>
  <p:tag name="KSO_WM_CHIP_GROUPID" val="61309952c37455bdf62aa2f4"/>
  <p:tag name="KSO_WM_SLIDE_BK_DARK_LIGHT" val="2"/>
  <p:tag name="KSO_WM_SLIDE_SUPPORT_FEATURE_TYPE" val="0"/>
  <p:tag name="KSO_WM_CHIP_COLORING" val="3"/>
  <p:tag name="KSO_WM_TEMPLATE_ASSEMBLE_XID" val="61974b7d78bf544979703f82"/>
  <p:tag name="KSO_WM_TEMPLATE_ASSEMBLE_GROUPID" val="618ddf349d7b144ec989f16d"/>
</p:tagLst>
</file>

<file path=ppt/tags/tag630.xml><?xml version="1.0" encoding="utf-8"?>
<p:tagLst xmlns:p="http://schemas.openxmlformats.org/presentationml/2006/main">
  <p:tag name="commondata" val="eyJoZGlkIjoiZDk5NGRlMzFkMTZlY2ZmOWZjZDViZThhY2JkZWRmNT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ECEEF3"/>
      </a:dk2>
      <a:lt2>
        <a:srgbClr val="FFFFFF"/>
      </a:lt2>
      <a:accent1>
        <a:srgbClr val="4674EB"/>
      </a:accent1>
      <a:accent2>
        <a:srgbClr val="8E66DB"/>
      </a:accent2>
      <a:accent3>
        <a:srgbClr val="B956C3"/>
      </a:accent3>
      <a:accent4>
        <a:srgbClr val="D647A6"/>
      </a:accent4>
      <a:accent5>
        <a:srgbClr val="E54086"/>
      </a:accent5>
      <a:accent6>
        <a:srgbClr val="EA456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5680</Words>
  <Application>WPS 演示</Application>
  <PresentationFormat>宽屏</PresentationFormat>
  <Paragraphs>529</Paragraphs>
  <Slides>33</Slides>
  <Notes>4</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33</vt:i4>
      </vt:variant>
    </vt:vector>
  </HeadingPairs>
  <TitlesOfParts>
    <vt:vector size="50" baseType="lpstr">
      <vt:lpstr>Arial</vt:lpstr>
      <vt:lpstr>宋体</vt:lpstr>
      <vt:lpstr>Wingdings</vt:lpstr>
      <vt:lpstr>Wingdings</vt:lpstr>
      <vt:lpstr>汉仪粗简黑简</vt:lpstr>
      <vt:lpstr>黑体</vt:lpstr>
      <vt:lpstr>汉仪粗黑 简</vt:lpstr>
      <vt:lpstr>微软雅黑</vt:lpstr>
      <vt:lpstr>汉仪黑荔枝体简</vt:lpstr>
      <vt:lpstr>等线</vt:lpstr>
      <vt:lpstr>思源宋体</vt:lpstr>
      <vt:lpstr>优设标题黑</vt:lpstr>
      <vt:lpstr>Calibri</vt:lpstr>
      <vt:lpstr>Arial Unicode MS</vt:lpstr>
      <vt:lpstr>Segoe UI</vt:lpstr>
      <vt:lpstr>WPS</vt:lpstr>
      <vt:lpstr>1_Office 主题​​</vt:lpstr>
      <vt:lpstr>PowerPoint 演示文稿</vt:lpstr>
      <vt:lpstr>PowerPoint 演示文稿</vt:lpstr>
      <vt:lpstr>鲍山社区预防接种门诊介绍</vt:lpstr>
      <vt:lpstr>PowerPoint 演示文稿</vt:lpstr>
      <vt:lpstr>免疫规划疫苗和非免疫规划疫苗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疫苗接种前后注意事项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常见问题答疑及认识误区</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张杰</cp:lastModifiedBy>
  <cp:revision>180</cp:revision>
  <dcterms:created xsi:type="dcterms:W3CDTF">2019-06-19T02:08:00Z</dcterms:created>
  <dcterms:modified xsi:type="dcterms:W3CDTF">2025-03-06T08:48:27Z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942E6FE3361E42E29FA721D352DCDC4D_12</vt:lpwstr>
  </property>
</Properties>
</file>